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338" r:id="rId4"/>
    <p:sldId id="356" r:id="rId5"/>
    <p:sldId id="257" r:id="rId6"/>
    <p:sldId id="372" r:id="rId7"/>
    <p:sldId id="354" r:id="rId8"/>
    <p:sldId id="373" r:id="rId9"/>
    <p:sldId id="374" r:id="rId10"/>
    <p:sldId id="344" r:id="rId11"/>
    <p:sldId id="267" r:id="rId12"/>
    <p:sldId id="375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10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10.1 PS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" y="838200"/>
            <a:ext cx="9140982" cy="574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549 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599"/>
            <a:ext cx="9067800" cy="57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Pg.550 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07715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29000"/>
            <a:ext cx="91187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name points, lines, rays, and segments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433968" cy="1143000"/>
          </a:xfrm>
        </p:spPr>
        <p:txBody>
          <a:bodyPr/>
          <a:lstStyle/>
          <a:p>
            <a:r>
              <a:rPr lang="en-US" dirty="0" smtClean="0"/>
              <a:t>pg</a:t>
            </a:r>
            <a:r>
              <a:rPr lang="en-US" dirty="0" smtClean="0"/>
              <a:t>. 551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597"/>
            <a:ext cx="5067677" cy="674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985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8" y="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Pg. 560 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790"/>
            <a:ext cx="5410200" cy="68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125" y="0"/>
            <a:ext cx="2209800" cy="1143000"/>
          </a:xfrm>
        </p:spPr>
        <p:txBody>
          <a:bodyPr/>
          <a:lstStyle/>
          <a:p>
            <a:r>
              <a:rPr lang="en-US" dirty="0" smtClean="0"/>
              <a:t>Pg. 566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-1"/>
            <a:ext cx="5234412" cy="681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961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514600" cy="1143000"/>
          </a:xfrm>
        </p:spPr>
        <p:txBody>
          <a:bodyPr/>
          <a:lstStyle/>
          <a:p>
            <a:r>
              <a:rPr lang="en-US" dirty="0" smtClean="0"/>
              <a:t>Pg. 572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3949"/>
            <a:ext cx="5080503" cy="674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423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</a:t>
            </a:r>
            <a:r>
              <a:rPr lang="en-US" sz="3600" dirty="0" smtClean="0"/>
              <a:t>Pg.558 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" y="1066800"/>
            <a:ext cx="909961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Visual Thinking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16" y="838200"/>
            <a:ext cx="9104779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5089"/>
            <a:ext cx="8229600" cy="792162"/>
          </a:xfrm>
        </p:spPr>
        <p:txBody>
          <a:bodyPr/>
          <a:lstStyle/>
          <a:p>
            <a:r>
              <a:rPr lang="en-US" dirty="0" smtClean="0"/>
              <a:t>Visual Thinking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067800" cy="49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974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552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799"/>
            <a:ext cx="8610600" cy="56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2993</TotalTime>
  <Words>69</Words>
  <Application>Microsoft Office PowerPoint</Application>
  <PresentationFormat>On-screen Show (4:3)</PresentationFormat>
  <Paragraphs>19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Fluency </vt:lpstr>
      <vt:lpstr>PowerPoint Presentation</vt:lpstr>
      <vt:lpstr>PowerPoint Presentation</vt:lpstr>
      <vt:lpstr>PowerPoint Presentation</vt:lpstr>
      <vt:lpstr>pg. 551</vt:lpstr>
      <vt:lpstr>PowerPoint Presentation</vt:lpstr>
      <vt:lpstr>Pg. 566</vt:lpstr>
      <vt:lpstr>Pg. 572</vt:lpstr>
      <vt:lpstr>PowerPoint Presentation</vt:lpstr>
      <vt:lpstr>Visual Thinking</vt:lpstr>
      <vt:lpstr>Visual Thinking</vt:lpstr>
      <vt:lpstr>Exit Ticket – pg. 552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614</cp:revision>
  <dcterms:created xsi:type="dcterms:W3CDTF">2018-04-25T09:49:31Z</dcterms:created>
  <dcterms:modified xsi:type="dcterms:W3CDTF">2019-05-27T17:22:07Z</dcterms:modified>
</cp:coreProperties>
</file>