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338" r:id="rId4"/>
    <p:sldId id="356" r:id="rId5"/>
    <p:sldId id="257" r:id="rId6"/>
    <p:sldId id="357" r:id="rId7"/>
    <p:sldId id="358" r:id="rId8"/>
    <p:sldId id="359" r:id="rId9"/>
    <p:sldId id="360" r:id="rId10"/>
    <p:sldId id="361" r:id="rId11"/>
    <p:sldId id="362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10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10.4 PS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2000"/>
            <a:ext cx="9099921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567</a:t>
            </a:r>
            <a:endParaRPr lang="en-US" sz="3200" dirty="0"/>
          </a:p>
        </p:txBody>
      </p:sp>
      <p:pic>
        <p:nvPicPr>
          <p:cNvPr id="7170" name="Picture 2" descr="C:\Users\david\AppData\Local\Temp\SNAGHTMLd72aa0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" y="914400"/>
            <a:ext cx="9040382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7475"/>
            <a:ext cx="8915400" cy="35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570 </a:t>
            </a:r>
            <a:endParaRPr lang="en-US" sz="3200" dirty="0"/>
          </a:p>
        </p:txBody>
      </p:sp>
      <p:pic>
        <p:nvPicPr>
          <p:cNvPr id="8194" name="Picture 2" descr="C:\Users\david\AppData\Local\Temp\SNAGHTMLd74afd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32" y="1532817"/>
            <a:ext cx="8825389" cy="532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07" y="762000"/>
            <a:ext cx="3657600" cy="135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name parallel and perpendicular lines.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62200" cy="1143000"/>
          </a:xfrm>
        </p:spPr>
        <p:txBody>
          <a:bodyPr/>
          <a:lstStyle/>
          <a:p>
            <a:r>
              <a:rPr lang="en-US" dirty="0" smtClean="0"/>
              <a:t>Pg. 572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32030"/>
            <a:ext cx="520065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579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09800" cy="1143000"/>
          </a:xfrm>
        </p:spPr>
        <p:txBody>
          <a:bodyPr/>
          <a:lstStyle/>
          <a:p>
            <a:r>
              <a:rPr lang="en-US" dirty="0" smtClean="0"/>
              <a:t>Pg. 580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351"/>
            <a:ext cx="5094083" cy="681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993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48000" cy="1143000"/>
          </a:xfrm>
        </p:spPr>
        <p:txBody>
          <a:bodyPr/>
          <a:lstStyle/>
          <a:p>
            <a:r>
              <a:rPr lang="en-US" dirty="0" smtClean="0"/>
              <a:t>Pg. 586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71"/>
            <a:ext cx="5334000" cy="680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86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14600" cy="1143000"/>
          </a:xfrm>
        </p:spPr>
        <p:txBody>
          <a:bodyPr/>
          <a:lstStyle/>
          <a:p>
            <a:r>
              <a:rPr lang="en-US" dirty="0" smtClean="0"/>
              <a:t>Pg. 592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0"/>
            <a:ext cx="5181600" cy="674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72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6968"/>
            <a:ext cx="9082387" cy="544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45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7217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521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570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382000" cy="549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3100</TotalTime>
  <Words>58</Words>
  <Application>Microsoft Office PowerPoint</Application>
  <PresentationFormat>On-screen Show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Pg. 572</vt:lpstr>
      <vt:lpstr>Pg. 580</vt:lpstr>
      <vt:lpstr>Pg. 586</vt:lpstr>
      <vt:lpstr>Pg. 592</vt:lpstr>
      <vt:lpstr>PowerPoint Presentation</vt:lpstr>
      <vt:lpstr>PowerPoint Presentation</vt:lpstr>
      <vt:lpstr>Exit Ticket – pg. 570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656</cp:revision>
  <dcterms:created xsi:type="dcterms:W3CDTF">2018-04-25T09:49:31Z</dcterms:created>
  <dcterms:modified xsi:type="dcterms:W3CDTF">2019-05-28T17:46:43Z</dcterms:modified>
</cp:coreProperties>
</file>