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338" r:id="rId4"/>
    <p:sldId id="349" r:id="rId5"/>
    <p:sldId id="346" r:id="rId6"/>
    <p:sldId id="257" r:id="rId7"/>
    <p:sldId id="293" r:id="rId8"/>
    <p:sldId id="350" r:id="rId9"/>
    <p:sldId id="351" r:id="rId10"/>
    <p:sldId id="344" r:id="rId11"/>
    <p:sldId id="267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8</a:t>
            </a:r>
          </a:p>
          <a:p>
            <a:r>
              <a:rPr lang="en-US" dirty="0" smtClean="0"/>
              <a:t>Lesson 8.3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51716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469 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90600"/>
            <a:ext cx="866938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183" y="2398697"/>
            <a:ext cx="34766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" y="2514601"/>
            <a:ext cx="5722843" cy="214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470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453" y="649316"/>
            <a:ext cx="6019800" cy="596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62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Share and Show pg. 471 </a:t>
            </a:r>
            <a:endParaRPr lang="en-US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063122"/>
            <a:ext cx="74199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3657599"/>
            <a:ext cx="5410201" cy="262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multiply whole numbers and fractions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 </a:t>
            </a:r>
            <a:r>
              <a:rPr lang="en-US" sz="4400" dirty="0" smtClean="0"/>
              <a:t>474 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85" y="921841"/>
            <a:ext cx="7455759" cy="584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Pg. 473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6" y="1039839"/>
            <a:ext cx="8411454" cy="569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612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474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813632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321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</a:t>
            </a:r>
            <a:r>
              <a:rPr lang="en-US" sz="3600" dirty="0" smtClean="0"/>
              <a:t>472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65055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8" y="762000"/>
            <a:ext cx="9148527" cy="565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6172200" cy="574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2368</TotalTime>
  <Words>72</Words>
  <Application>Microsoft Office PowerPoint</Application>
  <PresentationFormat>On-screen Show (4:3)</PresentationFormat>
  <Paragraphs>18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Pg. 473</vt:lpstr>
      <vt:lpstr>Pg. 474</vt:lpstr>
      <vt:lpstr>PowerPoint Presentation</vt:lpstr>
      <vt:lpstr>Calculator Problem</vt:lpstr>
      <vt:lpstr>Exit Ticket – pg.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499</cp:revision>
  <dcterms:created xsi:type="dcterms:W3CDTF">2018-04-25T09:49:31Z</dcterms:created>
  <dcterms:modified xsi:type="dcterms:W3CDTF">2019-05-12T06:26:35Z</dcterms:modified>
</cp:coreProperties>
</file>