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348" r:id="rId4"/>
    <p:sldId id="338" r:id="rId5"/>
    <p:sldId id="346" r:id="rId6"/>
    <p:sldId id="257" r:id="rId7"/>
    <p:sldId id="293" r:id="rId8"/>
    <p:sldId id="349" r:id="rId9"/>
    <p:sldId id="350" r:id="rId10"/>
    <p:sldId id="344" r:id="rId11"/>
    <p:sldId id="267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8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8.4 Problem Solving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90600"/>
            <a:ext cx="9162121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371600"/>
            <a:ext cx="8964397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22146" y="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Let’s Look Back!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583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475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4" y="649316"/>
            <a:ext cx="82677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 pg. 477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02306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9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multiply whole numbers and mixed numbers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 - Pg. </a:t>
            </a:r>
            <a:r>
              <a:rPr lang="en-US" sz="4400" dirty="0" smtClean="0"/>
              <a:t>480 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67" y="887891"/>
            <a:ext cx="6973065" cy="469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479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524000"/>
            <a:ext cx="789305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968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480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828800"/>
            <a:ext cx="89435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738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479 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892683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6" y="609600"/>
            <a:ext cx="9091394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478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219200"/>
            <a:ext cx="90465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2400</TotalTime>
  <Words>72</Words>
  <Application>Microsoft Office PowerPoint</Application>
  <PresentationFormat>On-screen Show (4:3)</PresentationFormat>
  <Paragraphs>18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Fluency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Page 479</vt:lpstr>
      <vt:lpstr>Pg. 480</vt:lpstr>
      <vt:lpstr>PowerPoint Presentation</vt:lpstr>
      <vt:lpstr>Calculator Problem</vt:lpstr>
      <vt:lpstr>Exit Ticket – pg. 478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509</cp:revision>
  <dcterms:created xsi:type="dcterms:W3CDTF">2018-04-25T09:49:31Z</dcterms:created>
  <dcterms:modified xsi:type="dcterms:W3CDTF">2019-05-13T15:28:04Z</dcterms:modified>
</cp:coreProperties>
</file>