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348" r:id="rId4"/>
    <p:sldId id="338" r:id="rId5"/>
    <p:sldId id="350" r:id="rId6"/>
    <p:sldId id="257" r:id="rId7"/>
    <p:sldId id="293" r:id="rId8"/>
    <p:sldId id="351" r:id="rId9"/>
    <p:sldId id="352" r:id="rId10"/>
    <p:sldId id="344" r:id="rId11"/>
    <p:sldId id="267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8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8.5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067800" cy="4696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an equation	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1295400"/>
            <a:ext cx="7338701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170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</a:t>
            </a:r>
            <a:r>
              <a:rPr lang="en-US" sz="3200" dirty="0" smtClean="0"/>
              <a:t>Pg.481 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" y="990600"/>
            <a:ext cx="8982676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878" y="3886200"/>
            <a:ext cx="64389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Pg. 483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894634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824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write multiples of fractions as a product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On Your Own - Pg. </a:t>
            </a:r>
            <a:r>
              <a:rPr lang="en-US" sz="4400" dirty="0" smtClean="0"/>
              <a:t>486</a:t>
            </a:r>
            <a:endParaRPr 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21086"/>
            <a:ext cx="8077200" cy="588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485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33781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970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84238"/>
          </a:xfrm>
        </p:spPr>
        <p:txBody>
          <a:bodyPr/>
          <a:lstStyle/>
          <a:p>
            <a:r>
              <a:rPr lang="en-US" dirty="0" smtClean="0"/>
              <a:t>Pg. 468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838200"/>
            <a:ext cx="5791200" cy="5821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586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</a:t>
            </a:r>
            <a:r>
              <a:rPr lang="en-US" sz="3600" dirty="0" smtClean="0"/>
              <a:t>Pg.484 </a:t>
            </a:r>
            <a:endParaRPr 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90558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4" y="685800"/>
            <a:ext cx="9146263" cy="5691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</a:t>
            </a:r>
            <a:r>
              <a:rPr lang="en-US" dirty="0" smtClean="0"/>
              <a:t>484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8244614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2258</TotalTime>
  <Words>64</Words>
  <Application>Microsoft Office PowerPoint</Application>
  <PresentationFormat>On-screen Show (4:3)</PresentationFormat>
  <Paragraphs>18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Fluency </vt:lpstr>
      <vt:lpstr>Write an equation </vt:lpstr>
      <vt:lpstr>PowerPoint Presentation</vt:lpstr>
      <vt:lpstr>Pg. 483</vt:lpstr>
      <vt:lpstr>PowerPoint Presentation</vt:lpstr>
      <vt:lpstr>PowerPoint Presentation</vt:lpstr>
      <vt:lpstr>Pg. 485</vt:lpstr>
      <vt:lpstr>Pg. 468</vt:lpstr>
      <vt:lpstr>PowerPoint Presentation</vt:lpstr>
      <vt:lpstr>Calculator Problem</vt:lpstr>
      <vt:lpstr>Exit Ticket – pg. 484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490</cp:revision>
  <dcterms:created xsi:type="dcterms:W3CDTF">2018-04-25T09:49:31Z</dcterms:created>
  <dcterms:modified xsi:type="dcterms:W3CDTF">2019-05-14T16:03:39Z</dcterms:modified>
</cp:coreProperties>
</file>