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356" r:id="rId4"/>
    <p:sldId id="257" r:id="rId5"/>
    <p:sldId id="354" r:id="rId6"/>
    <p:sldId id="344" r:id="rId7"/>
    <p:sldId id="357" r:id="rId8"/>
    <p:sldId id="358" r:id="rId9"/>
    <p:sldId id="267" r:id="rId10"/>
    <p:sldId id="360" r:id="rId11"/>
    <p:sldId id="28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9</a:t>
            </a:r>
          </a:p>
          <a:p>
            <a:r>
              <a:rPr lang="en-US" dirty="0" smtClean="0"/>
              <a:t>Lesson 9.4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67800" cy="481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514</a:t>
            </a:r>
            <a:endParaRPr lang="en-US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86574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evaluate money in tenths and hundredths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Pg</a:t>
            </a:r>
            <a:r>
              <a:rPr lang="en-US" sz="4000" dirty="0" smtClean="0"/>
              <a:t>. </a:t>
            </a:r>
            <a:r>
              <a:rPr lang="en-US" sz="4000" dirty="0" smtClean="0"/>
              <a:t>518 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44990"/>
            <a:ext cx="7848600" cy="564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Pg</a:t>
            </a:r>
            <a:r>
              <a:rPr lang="en-US" sz="3600" dirty="0" smtClean="0"/>
              <a:t>. 517 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" y="990599"/>
            <a:ext cx="9141737" cy="481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Pg. 518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676400"/>
            <a:ext cx="8777089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653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 Quiz – Pg. 522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67056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633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 Problem 1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" y="838200"/>
            <a:ext cx="8879941" cy="515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Problem 2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382000" cy="502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177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516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" y="1219200"/>
            <a:ext cx="90794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2832</TotalTime>
  <Words>60</Words>
  <Application>Microsoft Office PowerPoint</Application>
  <PresentationFormat>On-screen Show (4:3)</PresentationFormat>
  <Paragraphs>17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Fluency </vt:lpstr>
      <vt:lpstr>PowerPoint Presentation</vt:lpstr>
      <vt:lpstr>PowerPoint Presentation</vt:lpstr>
      <vt:lpstr>PowerPoint Presentation</vt:lpstr>
      <vt:lpstr>PowerPoint Presentation</vt:lpstr>
      <vt:lpstr>Pg. 518</vt:lpstr>
      <vt:lpstr>Friday Quiz – Pg. 522</vt:lpstr>
      <vt:lpstr>Visual Problem 1</vt:lpstr>
      <vt:lpstr>Visual Problem 2</vt:lpstr>
      <vt:lpstr>Exit Ticket – pg. 516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576</cp:revision>
  <dcterms:created xsi:type="dcterms:W3CDTF">2018-04-25T09:49:31Z</dcterms:created>
  <dcterms:modified xsi:type="dcterms:W3CDTF">2019-05-19T16:40:35Z</dcterms:modified>
</cp:coreProperties>
</file>