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347" r:id="rId4"/>
    <p:sldId id="338" r:id="rId5"/>
    <p:sldId id="257" r:id="rId6"/>
    <p:sldId id="354" r:id="rId7"/>
    <p:sldId id="362" r:id="rId8"/>
    <p:sldId id="363" r:id="rId9"/>
    <p:sldId id="344" r:id="rId10"/>
    <p:sldId id="267" r:id="rId11"/>
    <p:sldId id="361" r:id="rId12"/>
    <p:sldId id="286" r:id="rId13"/>
    <p:sldId id="36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9</a:t>
            </a:r>
          </a:p>
          <a:p>
            <a:r>
              <a:rPr lang="en-US" dirty="0" smtClean="0"/>
              <a:t>Lesson 9.6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029469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143000"/>
          </a:xfrm>
        </p:spPr>
        <p:txBody>
          <a:bodyPr/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88436"/>
            <a:ext cx="7745144" cy="5835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527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" y="838200"/>
            <a:ext cx="6638925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845" y="3305175"/>
            <a:ext cx="436767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add fractions and decimals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0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</a:t>
            </a:r>
            <a:r>
              <a:rPr lang="en-US" sz="4000" dirty="0" smtClean="0"/>
              <a:t>532 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33536"/>
            <a:ext cx="7391400" cy="6073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88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531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7543800" cy="52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649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532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01108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942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</a:t>
            </a:r>
            <a:r>
              <a:rPr lang="en-US" sz="3600" dirty="0" smtClean="0"/>
              <a:t>529</a:t>
            </a:r>
            <a:endParaRPr 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143000"/>
            <a:ext cx="896152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Visual Thinking 1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1" y="838200"/>
            <a:ext cx="883815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Thinking 2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19200"/>
            <a:ext cx="8819707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1152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530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99" y="1524000"/>
            <a:ext cx="9105167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Think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85888"/>
            <a:ext cx="8229600" cy="207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10000"/>
            <a:ext cx="526732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07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2916</TotalTime>
  <Words>70</Words>
  <Application>Microsoft Office PowerPoint</Application>
  <PresentationFormat>On-screen Show (4:3)</PresentationFormat>
  <Paragraphs>20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Fluency </vt:lpstr>
      <vt:lpstr>Let’s Look Back!</vt:lpstr>
      <vt:lpstr>PowerPoint Presentation</vt:lpstr>
      <vt:lpstr>PowerPoint Presentation</vt:lpstr>
      <vt:lpstr>PowerPoint Presentation</vt:lpstr>
      <vt:lpstr>Pg. 531</vt:lpstr>
      <vt:lpstr>Pg. 532</vt:lpstr>
      <vt:lpstr>PowerPoint Presentation</vt:lpstr>
      <vt:lpstr>Visual Thinking 1</vt:lpstr>
      <vt:lpstr>Visual Thinking 2</vt:lpstr>
      <vt:lpstr>Exit Ticket – pg. 530</vt:lpstr>
      <vt:lpstr>Team Think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593</cp:revision>
  <dcterms:created xsi:type="dcterms:W3CDTF">2018-04-25T09:49:31Z</dcterms:created>
  <dcterms:modified xsi:type="dcterms:W3CDTF">2019-05-20T14:57:32Z</dcterms:modified>
</cp:coreProperties>
</file>