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338" r:id="rId4"/>
    <p:sldId id="257" r:id="rId5"/>
    <p:sldId id="345" r:id="rId6"/>
    <p:sldId id="346" r:id="rId7"/>
    <p:sldId id="347" r:id="rId8"/>
    <p:sldId id="344" r:id="rId9"/>
    <p:sldId id="267" r:id="rId10"/>
    <p:sldId id="34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9</a:t>
            </a:r>
          </a:p>
          <a:p>
            <a:r>
              <a:rPr lang="en-US" dirty="0" smtClean="0"/>
              <a:t>Lesson 9.7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43000"/>
            <a:ext cx="9164259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533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91566"/>
            <a:ext cx="6858000" cy="292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56" y="3505200"/>
            <a:ext cx="4838319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compare fractions and decimals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Pg. 538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38200"/>
            <a:ext cx="7100605" cy="57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393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537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8610600" cy="370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76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538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8773682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343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Do this - The Friday Quiz </a:t>
            </a:r>
            <a:r>
              <a:rPr lang="en-US" sz="3600" dirty="0" smtClean="0"/>
              <a:t>– Pg. </a:t>
            </a:r>
            <a:r>
              <a:rPr lang="en-US" sz="3600" dirty="0" smtClean="0"/>
              <a:t>536 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8937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Visual Thinking 1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8200"/>
            <a:ext cx="9085127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r>
              <a:rPr lang="en-US" dirty="0" smtClean="0"/>
              <a:t>Visual Thinking 2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399"/>
            <a:ext cx="8915400" cy="549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612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2949</TotalTime>
  <Words>56</Words>
  <Application>Microsoft Office PowerPoint</Application>
  <PresentationFormat>On-screen Show (4:3)</PresentationFormat>
  <Paragraphs>16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Fluency </vt:lpstr>
      <vt:lpstr>PowerPoint Presentation</vt:lpstr>
      <vt:lpstr>PowerPoint Presentation</vt:lpstr>
      <vt:lpstr>Pg. 538</vt:lpstr>
      <vt:lpstr>Pg. 537</vt:lpstr>
      <vt:lpstr>Pg. 538</vt:lpstr>
      <vt:lpstr>PowerPoint Presentation</vt:lpstr>
      <vt:lpstr>Visual Thinking 1</vt:lpstr>
      <vt:lpstr>Visual Thinking 2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604</cp:revision>
  <dcterms:created xsi:type="dcterms:W3CDTF">2018-04-25T09:49:31Z</dcterms:created>
  <dcterms:modified xsi:type="dcterms:W3CDTF">2019-05-22T15:35:34Z</dcterms:modified>
</cp:coreProperties>
</file>