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338" r:id="rId4"/>
    <p:sldId id="350" r:id="rId5"/>
    <p:sldId id="353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8</a:t>
            </a:r>
          </a:p>
          <a:p>
            <a:r>
              <a:rPr lang="en-US" dirty="0" smtClean="0"/>
              <a:t>Chapter Test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483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</a:t>
            </a:r>
            <a:r>
              <a:rPr lang="en-US" sz="3200" dirty="0" smtClean="0"/>
              <a:t>Pg.487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223" y="649316"/>
            <a:ext cx="5916777" cy="61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All of page 488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30174"/>
            <a:ext cx="5943600" cy="534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824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of page 488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71600"/>
            <a:ext cx="5867400" cy="506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9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of page 489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95090"/>
            <a:ext cx="5286375" cy="516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462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of page 489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8" y="1371600"/>
            <a:ext cx="902558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224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 of page 490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765104"/>
            <a:ext cx="5286374" cy="595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496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of page 491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8686800" cy="434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876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 of page 491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7445"/>
            <a:ext cx="6400800" cy="573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088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 of 492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62000"/>
            <a:ext cx="6096000" cy="600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998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 of 492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39472"/>
            <a:ext cx="7458075" cy="533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851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484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8244614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</TotalTime>
  <Words>50</Words>
  <Application>Microsoft Office PowerPoint</Application>
  <PresentationFormat>On-screen Show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Fluency </vt:lpstr>
      <vt:lpstr>PowerPoint Presentation</vt:lpstr>
      <vt:lpstr>All of page 488</vt:lpstr>
      <vt:lpstr>All of page 488</vt:lpstr>
      <vt:lpstr>All of page 489</vt:lpstr>
      <vt:lpstr>All of page 489</vt:lpstr>
      <vt:lpstr>All of page 490</vt:lpstr>
      <vt:lpstr>All of page 491</vt:lpstr>
      <vt:lpstr>All of page 491</vt:lpstr>
      <vt:lpstr>All of 492</vt:lpstr>
      <vt:lpstr>All of 492</vt:lpstr>
      <vt:lpstr>Exit Ticket – pg. 484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499</cp:revision>
  <dcterms:created xsi:type="dcterms:W3CDTF">2018-04-25T09:49:31Z</dcterms:created>
  <dcterms:modified xsi:type="dcterms:W3CDTF">2019-05-15T19:46:18Z</dcterms:modified>
</cp:coreProperties>
</file>