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38" r:id="rId3"/>
    <p:sldId id="391" r:id="rId4"/>
    <p:sldId id="257" r:id="rId5"/>
    <p:sldId id="392" r:id="rId6"/>
    <p:sldId id="393" r:id="rId7"/>
    <p:sldId id="394" r:id="rId8"/>
    <p:sldId id="395" r:id="rId9"/>
    <p:sldId id="396" r:id="rId10"/>
    <p:sldId id="397" r:id="rId11"/>
    <p:sldId id="28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13</a:t>
            </a:r>
          </a:p>
          <a:p>
            <a:r>
              <a:rPr lang="en-US" dirty="0" smtClean="0"/>
              <a:t>Lesson </a:t>
            </a:r>
            <a:r>
              <a:rPr lang="en-US" dirty="0" smtClean="0"/>
              <a:t>13.2 PS</a:t>
            </a:r>
            <a:endParaRPr lang="en-US" dirty="0" smtClean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 723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5" y="838200"/>
            <a:ext cx="69723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50" y="0"/>
            <a:ext cx="24955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0" y="1902414"/>
            <a:ext cx="8932910" cy="30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– pg.724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74922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the area.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Pg. 738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26473"/>
            <a:ext cx="8153400" cy="623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524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6616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Pg. 727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772400" cy="594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939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726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8" y="1143000"/>
            <a:ext cx="9114386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528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 Quiz – Pg. 725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5" y="1600200"/>
            <a:ext cx="910184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013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Thinking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8991600" cy="551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096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8815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469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pg.726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8839200" cy="391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3595</TotalTime>
  <Words>56</Words>
  <Application>Microsoft Office PowerPoint</Application>
  <PresentationFormat>On-screen Show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Pg. 738</vt:lpstr>
      <vt:lpstr>Pg. 727</vt:lpstr>
      <vt:lpstr>Pg. 726</vt:lpstr>
      <vt:lpstr>Friday Quiz – Pg. 725</vt:lpstr>
      <vt:lpstr>Visual Thinking</vt:lpstr>
      <vt:lpstr>PowerPoint Presentation</vt:lpstr>
      <vt:lpstr>Exit Ticket – pg.726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752</cp:revision>
  <dcterms:created xsi:type="dcterms:W3CDTF">2018-04-25T09:49:31Z</dcterms:created>
  <dcterms:modified xsi:type="dcterms:W3CDTF">2019-06-03T16:58:33Z</dcterms:modified>
</cp:coreProperties>
</file>