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38" r:id="rId4"/>
    <p:sldId id="395" r:id="rId5"/>
    <p:sldId id="257" r:id="rId6"/>
    <p:sldId id="393" r:id="rId7"/>
    <p:sldId id="396" r:id="rId8"/>
    <p:sldId id="397" r:id="rId9"/>
    <p:sldId id="389" r:id="rId10"/>
    <p:sldId id="267" r:id="rId11"/>
    <p:sldId id="398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13.4 PS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5315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737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43"/>
            <a:ext cx="70294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44" y="3276600"/>
            <a:ext cx="5358456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68"/>
            <a:ext cx="8940800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129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missing dimensions.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428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pg</a:t>
            </a:r>
            <a:r>
              <a:rPr lang="en-US" sz="3200" dirty="0" smtClean="0"/>
              <a:t>. </a:t>
            </a:r>
            <a:r>
              <a:rPr lang="en-US" sz="3200" dirty="0" smtClean="0"/>
              <a:t>742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14400"/>
            <a:ext cx="723900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741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01184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730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89"/>
            <a:ext cx="8229600" cy="5945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Pg. 740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416959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901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</a:t>
            </a:r>
            <a:r>
              <a:rPr lang="en-US" sz="3200" dirty="0" smtClean="0"/>
              <a:t>751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0" y="682853"/>
            <a:ext cx="8780730" cy="593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 </a:t>
            </a:r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8951934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575141" cy="527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66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740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" y="990600"/>
            <a:ext cx="901013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58</Words>
  <Application>Microsoft Office PowerPoint</Application>
  <PresentationFormat>On-screen Show (4:3)</PresentationFormat>
  <Paragraphs>17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  </vt:lpstr>
      <vt:lpstr>PowerPoint Presentation</vt:lpstr>
      <vt:lpstr>PowerPoint Presentation</vt:lpstr>
      <vt:lpstr>PowerPoint Presentation</vt:lpstr>
      <vt:lpstr>PowerPoint Presentation</vt:lpstr>
      <vt:lpstr>Pg. 741</vt:lpstr>
      <vt:lpstr>Pg. 740</vt:lpstr>
      <vt:lpstr>PowerPoint Presentation</vt:lpstr>
      <vt:lpstr>Visual  Problem</vt:lpstr>
      <vt:lpstr>Visual Problem</vt:lpstr>
      <vt:lpstr>Exit Ticket – pg. 740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780</cp:revision>
  <dcterms:created xsi:type="dcterms:W3CDTF">2018-04-25T09:49:31Z</dcterms:created>
  <dcterms:modified xsi:type="dcterms:W3CDTF">2019-06-05T15:56:26Z</dcterms:modified>
</cp:coreProperties>
</file>