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94" r:id="rId3"/>
    <p:sldId id="338" r:id="rId4"/>
    <p:sldId id="391" r:id="rId5"/>
    <p:sldId id="257" r:id="rId6"/>
    <p:sldId id="388" r:id="rId7"/>
    <p:sldId id="389" r:id="rId8"/>
    <p:sldId id="392" r:id="rId9"/>
    <p:sldId id="393" r:id="rId10"/>
    <p:sldId id="267" r:id="rId11"/>
    <p:sldId id="395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13.1 &amp; 13.2 Problem Solving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7" y="3018"/>
            <a:ext cx="9119967" cy="494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313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 717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9494"/>
            <a:ext cx="82962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52643"/>
            <a:ext cx="3352800" cy="3906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 717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58192"/>
            <a:ext cx="9038827" cy="302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the perimeter.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pg</a:t>
            </a:r>
            <a:r>
              <a:rPr lang="en-US" sz="3200" dirty="0" smtClean="0"/>
              <a:t>. </a:t>
            </a:r>
            <a:r>
              <a:rPr lang="en-US" sz="3200" dirty="0" smtClean="0"/>
              <a:t>722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79082"/>
            <a:ext cx="7620000" cy="6170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04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pg</a:t>
            </a:r>
            <a:r>
              <a:rPr lang="en-US" sz="3200" dirty="0" smtClean="0"/>
              <a:t>. 721 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098230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720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338263"/>
            <a:ext cx="8372475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788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 Quiz - 719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85875"/>
            <a:ext cx="86296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341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 </a:t>
            </a:r>
            <a:r>
              <a:rPr lang="en-US" dirty="0" smtClean="0"/>
              <a:t>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67800" cy="56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86" y="1447799"/>
            <a:ext cx="8915400" cy="535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692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720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353175" cy="574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3438</TotalTime>
  <Words>64</Words>
  <Application>Microsoft Office PowerPoint</Application>
  <PresentationFormat>On-screen Show (4:3)</PresentationFormat>
  <Paragraphs>17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Pg. 720</vt:lpstr>
      <vt:lpstr>Friday Quiz - 719</vt:lpstr>
      <vt:lpstr>Visual Problem</vt:lpstr>
      <vt:lpstr>Visual Problem</vt:lpstr>
      <vt:lpstr>Exit Ticket – pg. 720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740</cp:revision>
  <dcterms:created xsi:type="dcterms:W3CDTF">2018-04-25T09:49:31Z</dcterms:created>
  <dcterms:modified xsi:type="dcterms:W3CDTF">2019-06-02T04:20:21Z</dcterms:modified>
</cp:coreProperties>
</file>