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5" r:id="rId6"/>
    <p:sldId id="263" r:id="rId7"/>
    <p:sldId id="266" r:id="rId8"/>
    <p:sldId id="268" r:id="rId9"/>
    <p:sldId id="262" r:id="rId10"/>
    <p:sldId id="261" r:id="rId11"/>
    <p:sldId id="26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2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third grade.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458200" cy="4420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045645"/>
              </p:ext>
            </p:extLst>
          </p:nvPr>
        </p:nvGraphicFramePr>
        <p:xfrm>
          <a:off x="1524000" y="1397000"/>
          <a:ext cx="6096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41148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 7 + 5 + 2 + 3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2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 3 + 8 + 2 + 7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3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 4 + 9 + 3 + 3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4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11 + 3 + 5 + 9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Question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828800" y="1676400"/>
            <a:ext cx="5943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How </a:t>
            </a:r>
            <a:r>
              <a:rPr lang="en-US" sz="2800" dirty="0"/>
              <a:t>can you read and write numbers through hundred thousands?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 &amp; Reteach  Pg. 11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772400" cy="531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12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92" y="1600200"/>
            <a:ext cx="904659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Team Draw it!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Make a “Quick Draw” of  12,354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7" y="1629561"/>
            <a:ext cx="899261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3810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Problem Solving – pg. 13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892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Friday Quiz</a:t>
            </a:r>
            <a:endParaRPr lang="en-US" sz="3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3665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Smarter – Pg. 13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799"/>
            <a:ext cx="8763000" cy="407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772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035255" cy="503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14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4391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117</Words>
  <Application>Microsoft Office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From third grade.</vt:lpstr>
      <vt:lpstr>Fluency</vt:lpstr>
      <vt:lpstr>Essential Question</vt:lpstr>
      <vt:lpstr>Teach &amp; Reteach  Pg. 11</vt:lpstr>
      <vt:lpstr>PowerPoint Presentation</vt:lpstr>
      <vt:lpstr>Team Draw it!</vt:lpstr>
      <vt:lpstr>PowerPoint Presentation</vt:lpstr>
      <vt:lpstr>PowerPoint Presentation</vt:lpstr>
      <vt:lpstr>Think Smarter – Pg. 13</vt:lpstr>
      <vt:lpstr>Calculator Problem</vt:lpstr>
      <vt:lpstr>Exit Ticket – Pg. 14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16</cp:revision>
  <dcterms:created xsi:type="dcterms:W3CDTF">2018-04-25T09:49:31Z</dcterms:created>
  <dcterms:modified xsi:type="dcterms:W3CDTF">2019-08-27T15:17:20Z</dcterms:modified>
</cp:coreProperties>
</file>