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8" r:id="rId3"/>
    <p:sldId id="259" r:id="rId4"/>
    <p:sldId id="260" r:id="rId5"/>
    <p:sldId id="257" r:id="rId6"/>
    <p:sldId id="265" r:id="rId7"/>
    <p:sldId id="266" r:id="rId8"/>
    <p:sldId id="258" r:id="rId9"/>
    <p:sldId id="262" r:id="rId10"/>
    <p:sldId id="267" r:id="rId11"/>
    <p:sldId id="264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1402" y="-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8/28/2019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16329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8/28/2019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30200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8/28/2019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61070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8/28/2019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73469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8/28/2019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34041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8/28/2019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5699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8/28/2019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39872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8/28/2019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29360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8/28/2019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5288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8/28/2019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7989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8/28/2019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83222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F38AD8-2AB3-4182-A33A-F16C15829B5E}" type="datetimeFigureOut">
              <a:rPr lang="en-US" smtClean="0"/>
              <a:t>8/28/2019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27417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90600" y="0"/>
            <a:ext cx="6400800" cy="1752600"/>
          </a:xfrm>
        </p:spPr>
        <p:txBody>
          <a:bodyPr/>
          <a:lstStyle/>
          <a:p>
            <a:r>
              <a:rPr lang="en-US" dirty="0" smtClean="0"/>
              <a:t>Chapter 1</a:t>
            </a:r>
          </a:p>
          <a:p>
            <a:r>
              <a:rPr lang="en-US" dirty="0" smtClean="0"/>
              <a:t>Lesson </a:t>
            </a:r>
            <a:r>
              <a:rPr lang="en-US" dirty="0" smtClean="0"/>
              <a:t>3</a:t>
            </a:r>
            <a:endParaRPr lang="en-US" dirty="0"/>
          </a:p>
        </p:txBody>
      </p:sp>
      <p:pic>
        <p:nvPicPr>
          <p:cNvPr id="1026" name="Picture 2" descr="Go Math! Student Set 2016 Grade 4 | Main photo (Cover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1360714"/>
            <a:ext cx="4454452" cy="54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24006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Who knows?</a:t>
            </a:r>
            <a:endParaRPr lang="en-US" dirty="0"/>
          </a:p>
        </p:txBody>
      </p:sp>
      <p:pic>
        <p:nvPicPr>
          <p:cNvPr id="3074" name="Picture 2" descr="Image result for paying attention in clas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53" y="1828800"/>
            <a:ext cx="9067800" cy="33898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119369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From third grade…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599" y="1676400"/>
            <a:ext cx="8782493" cy="213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05501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6397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Fluency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854798"/>
            <a:ext cx="8548116" cy="541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065072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2400"/>
            <a:ext cx="7772400" cy="1470025"/>
          </a:xfrm>
        </p:spPr>
        <p:txBody>
          <a:bodyPr/>
          <a:lstStyle/>
          <a:p>
            <a:r>
              <a:rPr lang="en-US" dirty="0" smtClean="0"/>
              <a:t>Essential Question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429000"/>
            <a:ext cx="6400800" cy="838200"/>
          </a:xfrm>
        </p:spPr>
        <p:txBody>
          <a:bodyPr>
            <a:normAutofit/>
          </a:bodyPr>
          <a:lstStyle/>
          <a:p>
            <a:r>
              <a:rPr lang="en-US" sz="4400" dirty="0" smtClean="0">
                <a:solidFill>
                  <a:schemeClr val="tx1"/>
                </a:solidFill>
              </a:rPr>
              <a:t>Will you be able to do this?</a:t>
            </a:r>
            <a:endParaRPr lang="en-US" sz="4400" dirty="0">
              <a:solidFill>
                <a:schemeClr val="tx1"/>
              </a:solidFill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1596932"/>
              </p:ext>
            </p:extLst>
          </p:nvPr>
        </p:nvGraphicFramePr>
        <p:xfrm>
          <a:off x="228600" y="4343400"/>
          <a:ext cx="8382000" cy="1981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4000"/>
                <a:gridCol w="2794000"/>
                <a:gridCol w="2794000"/>
              </a:tblGrid>
              <a:tr h="990600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Yes!</a:t>
                      </a:r>
                      <a:endParaRPr lang="en-US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Maybe</a:t>
                      </a:r>
                      <a:endParaRPr lang="en-US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No</a:t>
                      </a:r>
                      <a:endParaRPr lang="en-US" sz="4000" dirty="0"/>
                    </a:p>
                  </a:txBody>
                  <a:tcPr/>
                </a:tc>
              </a:tr>
              <a:tr h="9906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228600" y="1524000"/>
            <a:ext cx="86106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dirty="0" smtClean="0"/>
              <a:t>How </a:t>
            </a:r>
            <a:r>
              <a:rPr lang="en-US" sz="3200" dirty="0"/>
              <a:t>can you compare and order numbers?</a:t>
            </a:r>
          </a:p>
        </p:txBody>
      </p:sp>
    </p:spTree>
    <p:extLst>
      <p:ext uri="{BB962C8B-B14F-4D97-AF65-F5344CB8AC3E}">
        <p14:creationId xmlns:p14="http://schemas.microsoft.com/office/powerpoint/2010/main" val="18629920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Teach &amp; Reteach – Pg. 17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00200"/>
            <a:ext cx="9067800" cy="44507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444654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Draw it!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762000" y="1447800"/>
            <a:ext cx="7848600" cy="3908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Draw an open </a:t>
            </a:r>
            <a:r>
              <a:rPr lang="en-US" sz="2800" dirty="0" err="1" smtClean="0"/>
              <a:t>numberline</a:t>
            </a:r>
            <a:r>
              <a:rPr lang="en-US" sz="2800" dirty="0" smtClean="0"/>
              <a:t> with these numbers on it</a:t>
            </a:r>
          </a:p>
          <a:p>
            <a:pPr algn="ctr"/>
            <a:endParaRPr lang="en-US" sz="2800" dirty="0"/>
          </a:p>
          <a:p>
            <a:pPr algn="ctr"/>
            <a:r>
              <a:rPr lang="en-US" sz="4800" dirty="0" smtClean="0"/>
              <a:t>12,305</a:t>
            </a:r>
          </a:p>
          <a:p>
            <a:pPr algn="ctr"/>
            <a:r>
              <a:rPr lang="en-US" sz="4800" dirty="0" smtClean="0"/>
              <a:t>102, 350</a:t>
            </a:r>
          </a:p>
          <a:p>
            <a:pPr algn="ctr"/>
            <a:r>
              <a:rPr lang="en-US" sz="4800" dirty="0" smtClean="0"/>
              <a:t>120, 530</a:t>
            </a:r>
          </a:p>
          <a:p>
            <a:pPr algn="ctr"/>
            <a:r>
              <a:rPr lang="en-US" sz="4800" dirty="0" smtClean="0"/>
              <a:t>72, 035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39226804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19200" y="457200"/>
            <a:ext cx="6781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smtClean="0"/>
              <a:t>On your own</a:t>
            </a:r>
            <a:endParaRPr lang="en-US" sz="44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226640"/>
            <a:ext cx="8839200" cy="46892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947079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19200" y="609600"/>
            <a:ext cx="6934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The Friday Quiz – pg. 21</a:t>
            </a:r>
            <a:endParaRPr lang="en-US" sz="36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401" y="1447800"/>
            <a:ext cx="8896350" cy="147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511033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Calculator Problem</a:t>
            </a:r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1066800"/>
            <a:ext cx="9067800" cy="5660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172420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Exit Ticket</a:t>
            </a:r>
            <a:endParaRPr 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89" y="1219200"/>
            <a:ext cx="9101622" cy="525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138349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300</TotalTime>
  <Words>77</Words>
  <Application>Microsoft Office PowerPoint</Application>
  <PresentationFormat>On-screen Show (4:3)</PresentationFormat>
  <Paragraphs>23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PowerPoint Presentation</vt:lpstr>
      <vt:lpstr>Who knows?</vt:lpstr>
      <vt:lpstr>From third grade…</vt:lpstr>
      <vt:lpstr>Fluency</vt:lpstr>
      <vt:lpstr>Essential Question</vt:lpstr>
      <vt:lpstr>Teach &amp; Reteach – Pg. 17</vt:lpstr>
      <vt:lpstr>Draw it!</vt:lpstr>
      <vt:lpstr>PowerPoint Presentation</vt:lpstr>
      <vt:lpstr>PowerPoint Presentation</vt:lpstr>
      <vt:lpstr>Calculator Problem</vt:lpstr>
      <vt:lpstr>Exit Ticket</vt:lpstr>
    </vt:vector>
  </TitlesOfParts>
  <Company>DOD Education Activity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Mercen, David, Mr., CIV, OSD/DoDEA-Europe</dc:creator>
  <cp:lastModifiedBy>david</cp:lastModifiedBy>
  <cp:revision>19</cp:revision>
  <dcterms:created xsi:type="dcterms:W3CDTF">2018-04-25T09:49:31Z</dcterms:created>
  <dcterms:modified xsi:type="dcterms:W3CDTF">2019-08-28T15:22:33Z</dcterms:modified>
</cp:coreProperties>
</file>