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0" r:id="rId4"/>
    <p:sldId id="269" r:id="rId5"/>
    <p:sldId id="270" r:id="rId6"/>
    <p:sldId id="257" r:id="rId7"/>
    <p:sldId id="265" r:id="rId8"/>
    <p:sldId id="268" r:id="rId9"/>
    <p:sldId id="263" r:id="rId10"/>
    <p:sldId id="258" r:id="rId11"/>
    <p:sldId id="262" r:id="rId12"/>
    <p:sldId id="267" r:id="rId13"/>
    <p:sldId id="264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402" y="-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9/1/2019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16329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9/1/2019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30200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9/1/2019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1070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9/1/2019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73469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9/1/2019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34041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9/1/2019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5699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9/1/2019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39872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9/1/2019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29360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9/1/2019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5288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9/1/2019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7989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9/1/2019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83222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F38AD8-2AB3-4182-A33A-F16C15829B5E}" type="datetimeFigureOut">
              <a:rPr lang="en-US" smtClean="0"/>
              <a:t>9/1/2019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27417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0600" y="0"/>
            <a:ext cx="6400800" cy="1752600"/>
          </a:xfrm>
        </p:spPr>
        <p:txBody>
          <a:bodyPr/>
          <a:lstStyle/>
          <a:p>
            <a:r>
              <a:rPr lang="en-US" dirty="0" smtClean="0"/>
              <a:t>Chapter 1</a:t>
            </a:r>
          </a:p>
          <a:p>
            <a:r>
              <a:rPr lang="en-US" dirty="0" smtClean="0"/>
              <a:t>Lesson 1.4</a:t>
            </a:r>
            <a:endParaRPr lang="en-US" dirty="0"/>
          </a:p>
        </p:txBody>
      </p:sp>
      <p:pic>
        <p:nvPicPr>
          <p:cNvPr id="1026" name="Picture 2" descr="Go Math! Student Set 2016 Grade 4 | Main photo (Cover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360714"/>
            <a:ext cx="4454452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24006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From Third Grade</a:t>
            </a:r>
            <a:endParaRPr lang="en-US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524000"/>
            <a:ext cx="7820025" cy="1457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3048000"/>
            <a:ext cx="6286500" cy="282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511705" y="2405204"/>
            <a:ext cx="1676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Explain.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2805501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792162"/>
          </a:xfrm>
        </p:spPr>
        <p:txBody>
          <a:bodyPr/>
          <a:lstStyle/>
          <a:p>
            <a:r>
              <a:rPr lang="en-US" dirty="0" smtClean="0"/>
              <a:t>Fluency</a:t>
            </a:r>
            <a:endParaRPr lang="en-US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854797"/>
            <a:ext cx="5149123" cy="585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065072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Image result for rounding number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991600" cy="6743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474649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Image result for rounding number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488911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2400"/>
            <a:ext cx="7772400" cy="1470025"/>
          </a:xfrm>
        </p:spPr>
        <p:txBody>
          <a:bodyPr/>
          <a:lstStyle/>
          <a:p>
            <a:r>
              <a:rPr lang="en-US" dirty="0" smtClean="0"/>
              <a:t>Essential Question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838200"/>
          </a:xfrm>
        </p:spPr>
        <p:txBody>
          <a:bodyPr>
            <a:normAutofit/>
          </a:bodyPr>
          <a:lstStyle/>
          <a:p>
            <a:r>
              <a:rPr lang="en-US" sz="4400" dirty="0" smtClean="0">
                <a:solidFill>
                  <a:schemeClr val="tx1"/>
                </a:solidFill>
              </a:rPr>
              <a:t>Will you be able to do this?</a:t>
            </a:r>
            <a:endParaRPr lang="en-US" sz="4400" dirty="0">
              <a:solidFill>
                <a:schemeClr val="tx1"/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1596932"/>
              </p:ext>
            </p:extLst>
          </p:nvPr>
        </p:nvGraphicFramePr>
        <p:xfrm>
          <a:off x="228600" y="4343400"/>
          <a:ext cx="8382000" cy="1981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4000"/>
                <a:gridCol w="2794000"/>
                <a:gridCol w="2794000"/>
              </a:tblGrid>
              <a:tr h="99060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Yes!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Maybe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No</a:t>
                      </a:r>
                      <a:endParaRPr lang="en-US" sz="4000" dirty="0"/>
                    </a:p>
                  </a:txBody>
                  <a:tcPr/>
                </a:tc>
              </a:tr>
              <a:tr h="9906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304800" y="1600200"/>
            <a:ext cx="79248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dirty="0" smtClean="0"/>
              <a:t>How </a:t>
            </a:r>
            <a:r>
              <a:rPr lang="en-US" sz="4000" dirty="0"/>
              <a:t>can you round numbers?</a:t>
            </a:r>
          </a:p>
        </p:txBody>
      </p:sp>
    </p:spTree>
    <p:extLst>
      <p:ext uri="{BB962C8B-B14F-4D97-AF65-F5344CB8AC3E}">
        <p14:creationId xmlns:p14="http://schemas.microsoft.com/office/powerpoint/2010/main" val="18629920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Teach &amp; Reteach – Pg. 23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19200"/>
            <a:ext cx="9067800" cy="40664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444654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66800" y="381000"/>
            <a:ext cx="7086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Teach and Reteach – Pg. 24</a:t>
            </a:r>
            <a:endParaRPr lang="en-US" sz="40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1143000"/>
            <a:ext cx="8915400" cy="5039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813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66800" y="381000"/>
            <a:ext cx="7086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Hands On!</a:t>
            </a:r>
            <a:endParaRPr lang="en-US" sz="4000" dirty="0"/>
          </a:p>
        </p:txBody>
      </p:sp>
      <p:sp>
        <p:nvSpPr>
          <p:cNvPr id="3" name="TextBox 2"/>
          <p:cNvSpPr txBox="1"/>
          <p:nvPr/>
        </p:nvSpPr>
        <p:spPr>
          <a:xfrm>
            <a:off x="533400" y="2133600"/>
            <a:ext cx="8153400" cy="335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/>
              <a:t>Draw a </a:t>
            </a:r>
            <a:r>
              <a:rPr lang="en-US" sz="4400" dirty="0" err="1" smtClean="0"/>
              <a:t>numberline</a:t>
            </a:r>
            <a:endParaRPr lang="en-US" sz="4400" dirty="0" smtClean="0"/>
          </a:p>
          <a:p>
            <a:pPr algn="ctr"/>
            <a:endParaRPr lang="en-US" sz="4400" dirty="0"/>
          </a:p>
          <a:p>
            <a:pPr algn="ctr"/>
            <a:r>
              <a:rPr lang="en-US" sz="4400" dirty="0" smtClean="0"/>
              <a:t>Round 235,468</a:t>
            </a:r>
          </a:p>
          <a:p>
            <a:pPr algn="ctr"/>
            <a:r>
              <a:rPr lang="en-US" sz="4400" dirty="0" smtClean="0"/>
              <a:t> to the nearest </a:t>
            </a:r>
            <a:r>
              <a:rPr lang="en-US" sz="4400" dirty="0" smtClean="0">
                <a:solidFill>
                  <a:schemeClr val="tx2"/>
                </a:solidFill>
              </a:rPr>
              <a:t>thousand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2909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19200" y="457200"/>
            <a:ext cx="6781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/>
              <a:t>Share and Show – pg. 25</a:t>
            </a:r>
            <a:endParaRPr lang="en-US" sz="44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318" y="1463562"/>
            <a:ext cx="9079117" cy="5184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947079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19200" y="609600"/>
            <a:ext cx="6934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The Friday Quiz – pg. 27</a:t>
            </a:r>
            <a:endParaRPr lang="en-US" sz="3600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99" y="2025776"/>
            <a:ext cx="8971373" cy="16318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511033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Calculator Problem</a:t>
            </a:r>
            <a:endParaRPr lang="en-US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219200"/>
            <a:ext cx="8839200" cy="55228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172420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Exit Ticket – pg. 24</a:t>
            </a:r>
            <a:endParaRPr 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28800"/>
            <a:ext cx="9099124" cy="273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138349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215</TotalTime>
  <Words>79</Words>
  <Application>Microsoft Office PowerPoint</Application>
  <PresentationFormat>On-screen Show (4:3)</PresentationFormat>
  <Paragraphs>22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PowerPoint Presentation</vt:lpstr>
      <vt:lpstr>From Third Grade</vt:lpstr>
      <vt:lpstr>Fluency</vt:lpstr>
      <vt:lpstr>PowerPoint Presentation</vt:lpstr>
      <vt:lpstr>PowerPoint Presentation</vt:lpstr>
      <vt:lpstr>Essential Question</vt:lpstr>
      <vt:lpstr>Teach &amp; Reteach – Pg. 23</vt:lpstr>
      <vt:lpstr>PowerPoint Presentation</vt:lpstr>
      <vt:lpstr>PowerPoint Presentation</vt:lpstr>
      <vt:lpstr>PowerPoint Presentation</vt:lpstr>
      <vt:lpstr>PowerPoint Presentation</vt:lpstr>
      <vt:lpstr>Calculator Problem</vt:lpstr>
      <vt:lpstr>Exit Ticket – pg. 24</vt:lpstr>
    </vt:vector>
  </TitlesOfParts>
  <Company>DOD Education Activity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Mercen, David, Mr., CIV, OSD/DoDEA-Europe</dc:creator>
  <cp:lastModifiedBy>david</cp:lastModifiedBy>
  <cp:revision>21</cp:revision>
  <dcterms:created xsi:type="dcterms:W3CDTF">2018-04-25T09:49:31Z</dcterms:created>
  <dcterms:modified xsi:type="dcterms:W3CDTF">2019-09-01T09:16:06Z</dcterms:modified>
</cp:coreProperties>
</file>