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70" r:id="rId3"/>
    <p:sldId id="259" r:id="rId4"/>
    <p:sldId id="260" r:id="rId5"/>
    <p:sldId id="257" r:id="rId6"/>
    <p:sldId id="265" r:id="rId7"/>
    <p:sldId id="266" r:id="rId8"/>
    <p:sldId id="262" r:id="rId9"/>
    <p:sldId id="268" r:id="rId10"/>
    <p:sldId id="267" r:id="rId11"/>
    <p:sldId id="269" r:id="rId1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15620"/>
    <p:restoredTop sz="94660"/>
  </p:normalViewPr>
  <p:slideViewPr>
    <p:cSldViewPr>
      <p:cViewPr varScale="1">
        <p:scale>
          <a:sx n="84" d="100"/>
          <a:sy n="84" d="100"/>
        </p:scale>
        <p:origin x="-1402" y="-67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9/3/2019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16329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9/3/2019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30200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9/3/2019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61070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9/3/2019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73469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9/3/2019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34041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9/3/2019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5699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9/3/2019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39872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9/3/2019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29360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9/3/2019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95288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9/3/2019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7989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9/3/2019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83222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6F38AD8-2AB3-4182-A33A-F16C15829B5E}" type="datetimeFigureOut">
              <a:rPr lang="en-US" smtClean="0"/>
              <a:t>9/3/2019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27417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gif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90600" y="0"/>
            <a:ext cx="6400800" cy="1752600"/>
          </a:xfrm>
        </p:spPr>
        <p:txBody>
          <a:bodyPr/>
          <a:lstStyle/>
          <a:p>
            <a:r>
              <a:rPr lang="en-US" dirty="0" smtClean="0"/>
              <a:t>Chapter 1</a:t>
            </a:r>
          </a:p>
          <a:p>
            <a:r>
              <a:rPr lang="en-US" dirty="0" smtClean="0"/>
              <a:t>Lesson 1.5</a:t>
            </a:r>
            <a:endParaRPr lang="en-US" dirty="0"/>
          </a:p>
        </p:txBody>
      </p:sp>
      <p:pic>
        <p:nvPicPr>
          <p:cNvPr id="1026" name="Picture 2" descr="Go Math! Student Set 2016 Grade 4 | Main photo (Cover)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1200" y="1360714"/>
            <a:ext cx="4454452" cy="5486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724006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089"/>
            <a:ext cx="8229600" cy="1143000"/>
          </a:xfrm>
        </p:spPr>
        <p:txBody>
          <a:bodyPr/>
          <a:lstStyle/>
          <a:p>
            <a:r>
              <a:rPr lang="en-US" dirty="0" smtClean="0"/>
              <a:t>From Third Grade</a:t>
            </a:r>
            <a:endParaRPr lang="en-US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1600" y="914400"/>
            <a:ext cx="6172200" cy="3133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90662" y="3983808"/>
            <a:ext cx="6162675" cy="1047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5257800"/>
            <a:ext cx="6162675" cy="1047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8069025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91200" y="274638"/>
            <a:ext cx="28956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Spiral Review</a:t>
            </a:r>
            <a:endParaRPr lang="en-US" dirty="0"/>
          </a:p>
        </p:txBody>
      </p:sp>
      <p:pic>
        <p:nvPicPr>
          <p:cNvPr id="1026" name="Picture 2" descr="https://i.pinimg.com/1200x/bb/f4/2a/bbf42a70e3677e7f7e6aa0f15396c47a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6598" y="11316"/>
            <a:ext cx="5115828" cy="68466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5181600" y="2447663"/>
            <a:ext cx="3810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dirty="0" smtClean="0"/>
              <a:t>12</a:t>
            </a:r>
            <a:r>
              <a:rPr lang="en-US" sz="6000" u="sng" dirty="0" smtClean="0"/>
              <a:t>3</a:t>
            </a:r>
            <a:r>
              <a:rPr lang="en-US" sz="6000" dirty="0" smtClean="0"/>
              <a:t>,499</a:t>
            </a:r>
            <a:endParaRPr lang="en-US" sz="6000" dirty="0"/>
          </a:p>
        </p:txBody>
      </p:sp>
      <p:sp>
        <p:nvSpPr>
          <p:cNvPr id="4" name="TextBox 3"/>
          <p:cNvSpPr txBox="1"/>
          <p:nvPr/>
        </p:nvSpPr>
        <p:spPr>
          <a:xfrm>
            <a:off x="5181600" y="4648200"/>
            <a:ext cx="3810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u="sng" dirty="0" smtClean="0"/>
              <a:t>5</a:t>
            </a:r>
            <a:r>
              <a:rPr lang="en-US" sz="6000" dirty="0" smtClean="0"/>
              <a:t>52,945</a:t>
            </a:r>
            <a:endParaRPr lang="en-US" sz="6000" dirty="0"/>
          </a:p>
        </p:txBody>
      </p:sp>
    </p:spTree>
    <p:extLst>
      <p:ext uri="{BB962C8B-B14F-4D97-AF65-F5344CB8AC3E}">
        <p14:creationId xmlns:p14="http://schemas.microsoft.com/office/powerpoint/2010/main" val="28055015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0"/>
            <a:ext cx="8229600" cy="1143000"/>
          </a:xfrm>
        </p:spPr>
        <p:txBody>
          <a:bodyPr/>
          <a:lstStyle/>
          <a:p>
            <a:r>
              <a:rPr lang="en-US" dirty="0" smtClean="0"/>
              <a:t>Fluency</a:t>
            </a:r>
            <a:endParaRPr lang="en-US" dirty="0"/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3600" y="914400"/>
            <a:ext cx="4875360" cy="5562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0650728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2400"/>
            <a:ext cx="7772400" cy="1470025"/>
          </a:xfrm>
        </p:spPr>
        <p:txBody>
          <a:bodyPr/>
          <a:lstStyle/>
          <a:p>
            <a:r>
              <a:rPr lang="en-US" dirty="0" smtClean="0"/>
              <a:t>Essential Question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429000"/>
            <a:ext cx="6400800" cy="838200"/>
          </a:xfrm>
        </p:spPr>
        <p:txBody>
          <a:bodyPr>
            <a:normAutofit/>
          </a:bodyPr>
          <a:lstStyle/>
          <a:p>
            <a:r>
              <a:rPr lang="en-US" sz="4400" dirty="0" smtClean="0">
                <a:solidFill>
                  <a:schemeClr val="tx1"/>
                </a:solidFill>
              </a:rPr>
              <a:t>Will you be able to do this?</a:t>
            </a:r>
            <a:endParaRPr lang="en-US" sz="4400" dirty="0">
              <a:solidFill>
                <a:schemeClr val="tx1"/>
              </a:solidFill>
            </a:endParaRP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91596932"/>
              </p:ext>
            </p:extLst>
          </p:nvPr>
        </p:nvGraphicFramePr>
        <p:xfrm>
          <a:off x="228600" y="4343400"/>
          <a:ext cx="8382000" cy="1981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94000"/>
                <a:gridCol w="2794000"/>
                <a:gridCol w="2794000"/>
              </a:tblGrid>
              <a:tr h="990600"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/>
                        <a:t>Yes!</a:t>
                      </a:r>
                      <a:endParaRPr lang="en-US" sz="4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/>
                        <a:t>Maybe</a:t>
                      </a:r>
                      <a:endParaRPr lang="en-US" sz="4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/>
                        <a:t>No</a:t>
                      </a:r>
                      <a:endParaRPr lang="en-US" sz="4000" dirty="0"/>
                    </a:p>
                  </a:txBody>
                  <a:tcPr/>
                </a:tc>
              </a:tr>
              <a:tr h="99060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1066800" y="1600200"/>
            <a:ext cx="6858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/>
              <a:t>How can you rename whole numbers?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86299206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Teach &amp; Reteach</a:t>
            </a:r>
            <a:endParaRPr lang="en-US" dirty="0"/>
          </a:p>
        </p:txBody>
      </p:sp>
      <p:pic>
        <p:nvPicPr>
          <p:cNvPr id="2050" name="Picture 2" descr="Image result for place value block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1105970"/>
            <a:ext cx="8839200" cy="35743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609600" y="4680291"/>
            <a:ext cx="8077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How else could we represent this number? 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44446540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Units of Tens</a:t>
            </a:r>
            <a:endParaRPr lang="en-US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12103858"/>
              </p:ext>
            </p:extLst>
          </p:nvPr>
        </p:nvGraphicFramePr>
        <p:xfrm>
          <a:off x="304800" y="1397000"/>
          <a:ext cx="8610600" cy="2935207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429000"/>
                <a:gridCol w="2311400"/>
                <a:gridCol w="2870200"/>
              </a:tblGrid>
              <a:tr h="473020">
                <a:tc>
                  <a:txBody>
                    <a:bodyPr/>
                    <a:lstStyle/>
                    <a:p>
                      <a:r>
                        <a:rPr lang="en-US" sz="2800" dirty="0" smtClean="0"/>
                        <a:t>Tens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 smtClean="0"/>
                        <a:t>One zero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 smtClean="0"/>
                        <a:t>7  0</a:t>
                      </a:r>
                      <a:endParaRPr lang="en-US" sz="2800" dirty="0"/>
                    </a:p>
                  </a:txBody>
                  <a:tcPr/>
                </a:tc>
              </a:tr>
              <a:tr h="473020">
                <a:tc>
                  <a:txBody>
                    <a:bodyPr/>
                    <a:lstStyle/>
                    <a:p>
                      <a:r>
                        <a:rPr lang="en-US" sz="2800" dirty="0" smtClean="0"/>
                        <a:t>Hundreds</a:t>
                      </a:r>
                      <a:r>
                        <a:rPr lang="en-US" sz="2800" baseline="0" dirty="0" smtClean="0"/>
                        <a:t> 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 smtClean="0"/>
                        <a:t>Two</a:t>
                      </a:r>
                      <a:r>
                        <a:rPr lang="en-US" sz="2800" baseline="0" dirty="0" smtClean="0"/>
                        <a:t> zeros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 smtClean="0"/>
                        <a:t>7  0  0</a:t>
                      </a:r>
                      <a:endParaRPr lang="en-US" sz="2800" dirty="0"/>
                    </a:p>
                  </a:txBody>
                  <a:tcPr/>
                </a:tc>
              </a:tr>
              <a:tr h="473020">
                <a:tc>
                  <a:txBody>
                    <a:bodyPr/>
                    <a:lstStyle/>
                    <a:p>
                      <a:r>
                        <a:rPr lang="en-US" sz="2800" dirty="0" smtClean="0"/>
                        <a:t>Thousands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 smtClean="0"/>
                        <a:t>Three zeros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 smtClean="0"/>
                        <a:t>7, 0  0  0</a:t>
                      </a:r>
                      <a:endParaRPr lang="en-US" sz="2800" dirty="0"/>
                    </a:p>
                  </a:txBody>
                  <a:tcPr/>
                </a:tc>
              </a:tr>
              <a:tr h="512374">
                <a:tc>
                  <a:txBody>
                    <a:bodyPr/>
                    <a:lstStyle/>
                    <a:p>
                      <a:r>
                        <a:rPr lang="en-US" sz="2800" dirty="0" smtClean="0"/>
                        <a:t>Ten</a:t>
                      </a:r>
                      <a:r>
                        <a:rPr lang="en-US" sz="2800" baseline="0" dirty="0" smtClean="0"/>
                        <a:t> thousands 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 smtClean="0"/>
                        <a:t>Four zeros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 smtClean="0"/>
                        <a:t>7  0,  0  0  0</a:t>
                      </a:r>
                      <a:endParaRPr lang="en-US" sz="2800" dirty="0"/>
                    </a:p>
                  </a:txBody>
                  <a:tcPr/>
                </a:tc>
              </a:tr>
              <a:tr h="862567">
                <a:tc>
                  <a:txBody>
                    <a:bodyPr/>
                    <a:lstStyle/>
                    <a:p>
                      <a:r>
                        <a:rPr lang="en-US" sz="2800" dirty="0" smtClean="0"/>
                        <a:t>Hundred</a:t>
                      </a:r>
                      <a:r>
                        <a:rPr lang="en-US" sz="2800" baseline="0" dirty="0" smtClean="0"/>
                        <a:t> thousands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 smtClean="0"/>
                        <a:t>Five zeros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 smtClean="0"/>
                        <a:t>7  0  0,  0  0  0</a:t>
                      </a:r>
                      <a:endParaRPr lang="en-US" sz="2800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2268045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219200" y="609600"/>
            <a:ext cx="6934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smtClean="0"/>
              <a:t>Share and Show – Pg. 33</a:t>
            </a:r>
            <a:endParaRPr lang="en-US" sz="3600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1255931"/>
            <a:ext cx="8587212" cy="54579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5110334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Friday Quiz – Pg. 35</a:t>
            </a:r>
            <a:endParaRPr lang="en-US" dirty="0"/>
          </a:p>
        </p:txBody>
      </p:sp>
      <p:pic>
        <p:nvPicPr>
          <p:cNvPr id="4100" name="Picture 4" descr="C:\Users\david\AppData\Local\Temp\SNAGHTML21eeb462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800" y="1237306"/>
            <a:ext cx="6477000" cy="55931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8820044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Calculator Problem</a:t>
            </a:r>
            <a:endParaRPr lang="en-US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143000"/>
            <a:ext cx="9144000" cy="5650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1724208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Exit Ticket pg. 34</a:t>
            </a:r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1524000"/>
            <a:ext cx="8996119" cy="304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9188162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216</TotalTime>
  <Words>108</Words>
  <Application>Microsoft Office PowerPoint</Application>
  <PresentationFormat>On-screen Show (4:3)</PresentationFormat>
  <Paragraphs>35</Paragraphs>
  <Slides>11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2" baseType="lpstr">
      <vt:lpstr>Office Theme</vt:lpstr>
      <vt:lpstr>PowerPoint Presentation</vt:lpstr>
      <vt:lpstr>From Third Grade</vt:lpstr>
      <vt:lpstr>Spiral Review</vt:lpstr>
      <vt:lpstr>Fluency</vt:lpstr>
      <vt:lpstr>Essential Question</vt:lpstr>
      <vt:lpstr>Teach &amp; Reteach</vt:lpstr>
      <vt:lpstr>Units of Tens</vt:lpstr>
      <vt:lpstr>PowerPoint Presentation</vt:lpstr>
      <vt:lpstr>The Friday Quiz – Pg. 35</vt:lpstr>
      <vt:lpstr>Calculator Problem</vt:lpstr>
      <vt:lpstr>Exit Ticket pg. 34</vt:lpstr>
    </vt:vector>
  </TitlesOfParts>
  <Company>DOD Education Activity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Mercen, David, Mr., CIV, OSD/DoDEA-Europe</dc:creator>
  <cp:lastModifiedBy>david</cp:lastModifiedBy>
  <cp:revision>19</cp:revision>
  <dcterms:created xsi:type="dcterms:W3CDTF">2018-04-25T09:49:31Z</dcterms:created>
  <dcterms:modified xsi:type="dcterms:W3CDTF">2019-09-03T17:21:18Z</dcterms:modified>
</cp:coreProperties>
</file>