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9" r:id="rId4"/>
    <p:sldId id="260" r:id="rId5"/>
    <p:sldId id="257" r:id="rId6"/>
    <p:sldId id="265" r:id="rId7"/>
    <p:sldId id="263" r:id="rId8"/>
    <p:sldId id="258" r:id="rId9"/>
    <p:sldId id="262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</a:t>
            </a:r>
          </a:p>
          <a:p>
            <a:r>
              <a:rPr lang="en-US" dirty="0" smtClean="0"/>
              <a:t>Lesson 1.6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76200"/>
            <a:ext cx="64008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5" y="990600"/>
            <a:ext cx="9026659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miletutor.sg/wp-content/uploads/2017/02/attention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37964" cy="456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533400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Who will understand?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223910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5208866" cy="538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Question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143000" y="1905000"/>
            <a:ext cx="65744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How can you add whole numbers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37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9349"/>
            <a:ext cx="7467600" cy="634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9600"/>
            <a:ext cx="8763000" cy="5942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3200" y="152400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Page 38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72479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On your own – Pg. 39</a:t>
            </a:r>
            <a:endParaRPr 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87" y="1371600"/>
            <a:ext cx="9193161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707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3018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Friday Quiz – pg. 41</a:t>
            </a:r>
            <a:endParaRPr 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5" y="762000"/>
            <a:ext cx="912273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8991600" cy="565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476" y="24143"/>
            <a:ext cx="8229600" cy="1143000"/>
          </a:xfrm>
        </p:spPr>
        <p:txBody>
          <a:bodyPr/>
          <a:lstStyle/>
          <a:p>
            <a:r>
              <a:rPr lang="en-US" dirty="0" smtClean="0"/>
              <a:t>Exit Ticket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90600"/>
            <a:ext cx="7086600" cy="577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565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59</Words>
  <Application>Microsoft Office PowerPoint</Application>
  <PresentationFormat>On-screen Show (4:3)</PresentationFormat>
  <Paragraphs>17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From Third Grade</vt:lpstr>
      <vt:lpstr>PowerPoint Presentation</vt:lpstr>
      <vt:lpstr>Fluency</vt:lpstr>
      <vt:lpstr>Essential Question</vt:lpstr>
      <vt:lpstr>Teach &amp; Reteach – pg. 37</vt:lpstr>
      <vt:lpstr>PowerPoint Presentation</vt:lpstr>
      <vt:lpstr>PowerPoint Presentation</vt:lpstr>
      <vt:lpstr>PowerPoint Presentation</vt:lpstr>
      <vt:lpstr>Calculator Problem</vt:lpstr>
      <vt:lpstr>Exit Ticket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20</cp:revision>
  <dcterms:created xsi:type="dcterms:W3CDTF">2018-04-25T09:49:31Z</dcterms:created>
  <dcterms:modified xsi:type="dcterms:W3CDTF">2019-09-04T15:27:36Z</dcterms:modified>
</cp:coreProperties>
</file>