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0" r:id="rId4"/>
    <p:sldId id="260" r:id="rId5"/>
    <p:sldId id="257" r:id="rId6"/>
    <p:sldId id="268" r:id="rId7"/>
    <p:sldId id="265" r:id="rId8"/>
    <p:sldId id="269" r:id="rId9"/>
    <p:sldId id="266" r:id="rId10"/>
    <p:sldId id="258" r:id="rId11"/>
    <p:sldId id="262" r:id="rId12"/>
    <p:sldId id="267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</a:t>
            </a:r>
          </a:p>
          <a:p>
            <a:r>
              <a:rPr lang="en-US" dirty="0" smtClean="0"/>
              <a:t>Lesson 1.7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5410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1670"/>
            <a:ext cx="9141572" cy="2610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work look like?</a:t>
            </a:r>
            <a:endParaRPr lang="en-US" dirty="0"/>
          </a:p>
        </p:txBody>
      </p:sp>
      <p:pic>
        <p:nvPicPr>
          <p:cNvPr id="1026" name="Picture 2" descr="Image result for kids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399"/>
            <a:ext cx="9144000" cy="454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283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700657"/>
            <a:ext cx="5257800" cy="600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295400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You </a:t>
            </a:r>
            <a:r>
              <a:rPr lang="en-US" sz="3200" dirty="0" smtClean="0"/>
              <a:t>will be able to subtract whole numbers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306109"/>
              </p:ext>
            </p:extLst>
          </p:nvPr>
        </p:nvGraphicFramePr>
        <p:xfrm>
          <a:off x="304800" y="1397000"/>
          <a:ext cx="85344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  <a:gridCol w="1422400"/>
                <a:gridCol w="1422400"/>
                <a:gridCol w="1422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Hundred Thousands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Ten Thousands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Thousands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Hundreds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Ones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371600" y="505485"/>
            <a:ext cx="60520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/>
              <a:t>Subtract. 16,421 − 14,831</a:t>
            </a:r>
          </a:p>
        </p:txBody>
      </p:sp>
    </p:spTree>
    <p:extLst>
      <p:ext uri="{BB962C8B-B14F-4D97-AF65-F5344CB8AC3E}">
        <p14:creationId xmlns:p14="http://schemas.microsoft.com/office/powerpoint/2010/main" val="199899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43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74286"/>
            <a:ext cx="6324600" cy="598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42953"/>
              </p:ext>
            </p:extLst>
          </p:nvPr>
        </p:nvGraphicFramePr>
        <p:xfrm>
          <a:off x="304800" y="2438400"/>
          <a:ext cx="85344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397000"/>
                <a:gridCol w="1447800"/>
                <a:gridCol w="1422400"/>
                <a:gridCol w="1422400"/>
                <a:gridCol w="1422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Hundred Thousands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Ten Thousands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Thousands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Hundreds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Ones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371599" y="1524000"/>
            <a:ext cx="54813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/>
              <a:t>Subtract. </a:t>
            </a:r>
            <a:r>
              <a:rPr lang="en-US" sz="4400" dirty="0" smtClean="0"/>
              <a:t>6,421 </a:t>
            </a:r>
            <a:r>
              <a:rPr lang="en-US" sz="4400" dirty="0"/>
              <a:t>− </a:t>
            </a:r>
            <a:r>
              <a:rPr lang="en-US" sz="4400" dirty="0" smtClean="0"/>
              <a:t>4,531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71599" y="457200"/>
            <a:ext cx="5715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Hands 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81481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 it!  </a:t>
            </a:r>
            <a:r>
              <a:rPr lang="en-US" dirty="0" smtClean="0"/>
              <a:t>Bar </a:t>
            </a:r>
            <a:r>
              <a:rPr lang="en-US" dirty="0" smtClean="0"/>
              <a:t>Diagram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2362200"/>
            <a:ext cx="7391400" cy="1524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12,539 – 8, 654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– Pg. 44</a:t>
            </a:r>
            <a:endParaRPr lang="en-US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" y="1295400"/>
            <a:ext cx="91084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707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98505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Friday Quiz – Pg. 47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9" y="1504950"/>
            <a:ext cx="9093986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9" y="1066800"/>
            <a:ext cx="9122121" cy="576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45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9" y="1752600"/>
            <a:ext cx="9022814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103</Words>
  <Application>Microsoft Office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From third grade</vt:lpstr>
      <vt:lpstr>What does work look like?</vt:lpstr>
      <vt:lpstr>Fluency</vt:lpstr>
      <vt:lpstr>Essential Skill</vt:lpstr>
      <vt:lpstr>PowerPoint Presentation</vt:lpstr>
      <vt:lpstr>Teach &amp; Reteach – Pg. 43</vt:lpstr>
      <vt:lpstr>PowerPoint Presentation</vt:lpstr>
      <vt:lpstr>Draw it!  Bar Diagram</vt:lpstr>
      <vt:lpstr>PowerPoint Presentation</vt:lpstr>
      <vt:lpstr>PowerPoint Presentation</vt:lpstr>
      <vt:lpstr>Calculator Problem</vt:lpstr>
      <vt:lpstr>Exit Ticket – Pg. 45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20</cp:revision>
  <dcterms:created xsi:type="dcterms:W3CDTF">2018-04-25T09:49:31Z</dcterms:created>
  <dcterms:modified xsi:type="dcterms:W3CDTF">2019-09-07T05:38:29Z</dcterms:modified>
</cp:coreProperties>
</file>