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7" r:id="rId5"/>
    <p:sldId id="268" r:id="rId6"/>
    <p:sldId id="265" r:id="rId7"/>
    <p:sldId id="258" r:id="rId8"/>
    <p:sldId id="263" r:id="rId9"/>
    <p:sldId id="262" r:id="rId10"/>
    <p:sldId id="266" r:id="rId11"/>
    <p:sldId id="267" r:id="rId12"/>
    <p:sldId id="26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1</a:t>
            </a:r>
          </a:p>
          <a:p>
            <a:r>
              <a:rPr lang="en-US" dirty="0" smtClean="0"/>
              <a:t>Lesson 1.8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04800"/>
            <a:ext cx="62484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From Third Grade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732418"/>
            <a:ext cx="8860819" cy="2001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550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636192"/>
            <a:ext cx="5995988" cy="6234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r>
              <a:rPr lang="en-US" dirty="0" smtClean="0"/>
              <a:t>Essential Skill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1295400"/>
            <a:ext cx="8077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You will be able to solve comparison problems with addition and subtraction by drawing bar models.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Draw a bar model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284" y="1295400"/>
            <a:ext cx="5934075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40631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Teach &amp; Reteach – Pg. 49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88" y="838200"/>
            <a:ext cx="9091188" cy="3089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941712"/>
            <a:ext cx="7696200" cy="2618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4465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457200"/>
            <a:ext cx="6781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Share and Show – Pg. 51</a:t>
            </a:r>
            <a:endParaRPr lang="en-US" sz="4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26640"/>
            <a:ext cx="5400675" cy="519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4707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152400"/>
            <a:ext cx="708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On your own – Pg. 52</a:t>
            </a:r>
            <a:endParaRPr lang="en-US" sz="4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851233"/>
            <a:ext cx="8458200" cy="4058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290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168063"/>
            <a:ext cx="5686425" cy="2330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81200" y="798731"/>
            <a:ext cx="556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Draw a bar model and solve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133600" y="152400"/>
            <a:ext cx="441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Page 50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Friday Quiz – Page 50</a:t>
            </a:r>
            <a:endParaRPr lang="en-US" dirty="0"/>
          </a:p>
        </p:txBody>
      </p:sp>
      <p:pic>
        <p:nvPicPr>
          <p:cNvPr id="6146" name="Picture 2" descr="C:\Users\david\AppData\Local\Temp\SNAGHTML40afb7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59" y="1674879"/>
            <a:ext cx="8931841" cy="3592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26804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9144000" cy="5659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Exit Ticket Pg. 52 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2" y="1752600"/>
            <a:ext cx="9020175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65758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85</Words>
  <Application>Microsoft Office PowerPoint</Application>
  <PresentationFormat>On-screen Show (4:3)</PresentationFormat>
  <Paragraphs>19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From Third Grade</vt:lpstr>
      <vt:lpstr>Fluency</vt:lpstr>
      <vt:lpstr>Essential Skill</vt:lpstr>
      <vt:lpstr>Draw a bar model</vt:lpstr>
      <vt:lpstr>Teach &amp; Reteach – Pg. 49</vt:lpstr>
      <vt:lpstr>PowerPoint Presentation</vt:lpstr>
      <vt:lpstr>PowerPoint Presentation</vt:lpstr>
      <vt:lpstr>PowerPoint Presentation</vt:lpstr>
      <vt:lpstr>The Friday Quiz – Page 50</vt:lpstr>
      <vt:lpstr>Calculator Problem</vt:lpstr>
      <vt:lpstr>Exit Ticket Pg. 52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19</cp:revision>
  <dcterms:created xsi:type="dcterms:W3CDTF">2018-04-25T09:49:31Z</dcterms:created>
  <dcterms:modified xsi:type="dcterms:W3CDTF">2019-09-09T14:55:10Z</dcterms:modified>
</cp:coreProperties>
</file>