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8" r:id="rId4"/>
    <p:sldId id="260" r:id="rId5"/>
    <p:sldId id="257" r:id="rId6"/>
    <p:sldId id="265" r:id="rId7"/>
    <p:sldId id="263" r:id="rId8"/>
    <p:sldId id="266" r:id="rId9"/>
    <p:sldId id="262" r:id="rId10"/>
    <p:sldId id="267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2</a:t>
            </a:r>
          </a:p>
          <a:p>
            <a:r>
              <a:rPr lang="en-US" dirty="0" smtClean="0"/>
              <a:t>Lesson 2.1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6248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From Third Grade</a:t>
            </a:r>
            <a:br>
              <a:rPr lang="en-US" dirty="0" smtClean="0"/>
            </a:br>
            <a:r>
              <a:rPr lang="en-US" dirty="0" smtClean="0"/>
              <a:t>Draw a Bar Model!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02" y="1676400"/>
            <a:ext cx="83915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students at des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4634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152400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Do the right thing.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280070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43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25158"/>
            <a:ext cx="5248275" cy="596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1295400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You will be able to model multiplication comparisons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 63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1549"/>
            <a:ext cx="9144000" cy="564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810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Share and Show.  Pg. 64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" y="1295400"/>
            <a:ext cx="8924925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 it! – Pg. 65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9" y="1981200"/>
            <a:ext cx="9026288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680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096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Friday Quiz – Pg. 67</a:t>
            </a:r>
            <a:endParaRPr lang="en-US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8915400" cy="13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366004"/>
            <a:ext cx="8782050" cy="54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66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7" y="1676400"/>
            <a:ext cx="9081821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71</Words>
  <Application>Microsoft Office PowerPoint</Application>
  <PresentationFormat>On-screen Show (4:3)</PresentationFormat>
  <Paragraphs>17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From Third Grade Draw a Bar Model!</vt:lpstr>
      <vt:lpstr>PowerPoint Presentation</vt:lpstr>
      <vt:lpstr>Fluency</vt:lpstr>
      <vt:lpstr>Essential Skill</vt:lpstr>
      <vt:lpstr>Teach &amp; Reteach – Pg. 63</vt:lpstr>
      <vt:lpstr>PowerPoint Presentation</vt:lpstr>
      <vt:lpstr>Draw it! – Pg. 65</vt:lpstr>
      <vt:lpstr>PowerPoint Presentation</vt:lpstr>
      <vt:lpstr>Calculator Problem</vt:lpstr>
      <vt:lpstr>Exit Ticket – Pg. 66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22</cp:revision>
  <dcterms:created xsi:type="dcterms:W3CDTF">2018-04-25T09:49:31Z</dcterms:created>
  <dcterms:modified xsi:type="dcterms:W3CDTF">2019-09-10T14:57:17Z</dcterms:modified>
</cp:coreProperties>
</file>