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65" r:id="rId6"/>
    <p:sldId id="269" r:id="rId7"/>
    <p:sldId id="257" r:id="rId8"/>
    <p:sldId id="270" r:id="rId9"/>
    <p:sldId id="263" r:id="rId10"/>
    <p:sldId id="262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2.10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5005"/>
            <a:ext cx="9144000" cy="509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Effort!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" y="1371600"/>
            <a:ext cx="885195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88938"/>
            <a:ext cx="5248275" cy="601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119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6086475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david\AppData\Local\Temp\SNAGHTML4af8f9b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98476"/>
            <a:ext cx="4323784" cy="242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7159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Teach &amp; Reteach – Pg. 120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" y="914400"/>
            <a:ext cx="903798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91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3673" y="1587787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 can do multiplication with regrouping.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199" y="76200"/>
            <a:ext cx="5534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Share and Show – Pg. 121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81822"/>
            <a:ext cx="9003860" cy="371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More Practice – Pg.121 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67800" cy="286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123 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07885"/>
            <a:ext cx="8991600" cy="552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" y="609600"/>
            <a:ext cx="9144000" cy="573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Pg.122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" y="914400"/>
            <a:ext cx="903263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69</Words>
  <Application>Microsoft Office PowerPoint</Application>
  <PresentationFormat>On-screen Show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From Third Grade</vt:lpstr>
      <vt:lpstr>Fluency</vt:lpstr>
      <vt:lpstr>Teach &amp; Reteach – Pg. 119 </vt:lpstr>
      <vt:lpstr>PowerPoint Presentation</vt:lpstr>
      <vt:lpstr>Essential Skill</vt:lpstr>
      <vt:lpstr>PowerPoint Presentation</vt:lpstr>
      <vt:lpstr>PowerPoint Presentation</vt:lpstr>
      <vt:lpstr>PowerPoint Presentation</vt:lpstr>
      <vt:lpstr>Calculator Problem</vt:lpstr>
      <vt:lpstr>Exit Ticket – Pg.122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71</cp:revision>
  <dcterms:created xsi:type="dcterms:W3CDTF">2018-04-25T09:49:31Z</dcterms:created>
  <dcterms:modified xsi:type="dcterms:W3CDTF">2019-09-25T15:22:48Z</dcterms:modified>
</cp:coreProperties>
</file>