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9" r:id="rId4"/>
    <p:sldId id="260" r:id="rId5"/>
    <p:sldId id="265" r:id="rId6"/>
    <p:sldId id="257" r:id="rId7"/>
    <p:sldId id="270" r:id="rId8"/>
    <p:sldId id="263" r:id="rId9"/>
    <p:sldId id="262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2.11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reseuro.magzter.com/1180x981/articles/1194/232311/597124295cf5c/Investment-Stock-Market-Savings-Fina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1"/>
            <a:ext cx="8213003" cy="682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152400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Hit the target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881841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6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62000"/>
            <a:ext cx="5186363" cy="592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125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62000"/>
            <a:ext cx="7515885" cy="591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1676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regroup to multiply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199" y="76200"/>
            <a:ext cx="55347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Share and Show – Pg. 127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0675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127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09795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Pg.129 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29010"/>
            <a:ext cx="9088525" cy="490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599"/>
            <a:ext cx="9144000" cy="566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128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7467600" cy="42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64</Words>
  <Application>Microsoft Office PowerPoint</Application>
  <PresentationFormat>On-screen Show (4:3)</PresentationFormat>
  <Paragraphs>17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From third Grade</vt:lpstr>
      <vt:lpstr>Fluency</vt:lpstr>
      <vt:lpstr>Teach &amp; Reteach – Pg. 125</vt:lpstr>
      <vt:lpstr>Essential Skill</vt:lpstr>
      <vt:lpstr>PowerPoint Presentation</vt:lpstr>
      <vt:lpstr>PowerPoint Presentation</vt:lpstr>
      <vt:lpstr>PowerPoint Presentation</vt:lpstr>
      <vt:lpstr>Calculator Problem</vt:lpstr>
      <vt:lpstr>Exit Ticket – Pg. 128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78</cp:revision>
  <dcterms:created xsi:type="dcterms:W3CDTF">2018-04-25T09:49:31Z</dcterms:created>
  <dcterms:modified xsi:type="dcterms:W3CDTF">2019-09-28T08:42:40Z</dcterms:modified>
</cp:coreProperties>
</file>