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0" r:id="rId5"/>
    <p:sldId id="257" r:id="rId6"/>
    <p:sldId id="265" r:id="rId7"/>
    <p:sldId id="263" r:id="rId8"/>
    <p:sldId id="266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Third Grade	</a:t>
            </a:r>
            <a:br>
              <a:rPr lang="en-US" dirty="0" smtClean="0"/>
            </a:br>
            <a:r>
              <a:rPr lang="en-US" dirty="0" smtClean="0"/>
              <a:t>Draw a Bar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5058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 and learn</a:t>
            </a:r>
            <a:endParaRPr lang="en-US" dirty="0"/>
          </a:p>
        </p:txBody>
      </p:sp>
      <p:pic>
        <p:nvPicPr>
          <p:cNvPr id="1026" name="Picture 2" descr="Image result for watching the tea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11859"/>
            <a:ext cx="7448550" cy="491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40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904875"/>
            <a:ext cx="5724525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You will be able to model multiplication comparisons problems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69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8" y="762000"/>
            <a:ext cx="9008991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70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899769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it! – pg. 71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00029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73</a:t>
            </a:r>
            <a:endParaRPr lang="en-US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391400" cy="218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4" y="761999"/>
            <a:ext cx="9146263" cy="572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72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0839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70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  Draw a Bar Model</vt:lpstr>
      <vt:lpstr>Watch and learn</vt:lpstr>
      <vt:lpstr>Fluency</vt:lpstr>
      <vt:lpstr>Essential Skill</vt:lpstr>
      <vt:lpstr>Teach &amp; Reteach – pg. 69 </vt:lpstr>
      <vt:lpstr>PowerPoint Presentation</vt:lpstr>
      <vt:lpstr>Draw it! – pg. 71</vt:lpstr>
      <vt:lpstr>PowerPoint Presentation</vt:lpstr>
      <vt:lpstr>Calculator Problem</vt:lpstr>
      <vt:lpstr>Exit Ticket – pg. 72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25</cp:revision>
  <dcterms:created xsi:type="dcterms:W3CDTF">2018-04-25T09:49:31Z</dcterms:created>
  <dcterms:modified xsi:type="dcterms:W3CDTF">2019-09-11T15:28:11Z</dcterms:modified>
</cp:coreProperties>
</file>