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5" r:id="rId6"/>
    <p:sldId id="263" r:id="rId7"/>
    <p:sldId id="266" r:id="rId8"/>
    <p:sldId id="262" r:id="rId9"/>
    <p:sldId id="267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2.3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248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From Third Grade</a:t>
            </a:r>
            <a:br>
              <a:rPr lang="en-US" dirty="0" smtClean="0"/>
            </a:br>
            <a:r>
              <a:rPr lang="en-US" dirty="0" smtClean="0"/>
              <a:t>Draw a tape diagram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848179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6553200" cy="278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129540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You will be able to use place value to multiply tens, hundreds, and thousands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75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7086600" cy="592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 77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88886"/>
            <a:ext cx="8915400" cy="544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your own! – pg. 77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4450"/>
            <a:ext cx="8994603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Friday Quiz – Pg. 79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72" y="1066800"/>
            <a:ext cx="8995372" cy="34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999"/>
            <a:ext cx="9144000" cy="5652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78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76400"/>
            <a:ext cx="9078686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75</Words>
  <Application>Microsoft Office PowerPoint</Application>
  <PresentationFormat>On-screen Show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From Third Grade Draw a tape diagram</vt:lpstr>
      <vt:lpstr>Fluency</vt:lpstr>
      <vt:lpstr>Essential Skill</vt:lpstr>
      <vt:lpstr>Teach &amp; Reteach – pg. 75 </vt:lpstr>
      <vt:lpstr>PowerPoint Presentation</vt:lpstr>
      <vt:lpstr>On your own! – pg. 77</vt:lpstr>
      <vt:lpstr>PowerPoint Presentation</vt:lpstr>
      <vt:lpstr>Calculator Problem</vt:lpstr>
      <vt:lpstr>Exit Ticket – pg. 78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30</cp:revision>
  <dcterms:created xsi:type="dcterms:W3CDTF">2018-04-25T09:49:31Z</dcterms:created>
  <dcterms:modified xsi:type="dcterms:W3CDTF">2019-09-15T06:02:43Z</dcterms:modified>
</cp:coreProperties>
</file>