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8" r:id="rId4"/>
    <p:sldId id="260" r:id="rId5"/>
    <p:sldId id="257" r:id="rId6"/>
    <p:sldId id="265" r:id="rId7"/>
    <p:sldId id="263" r:id="rId8"/>
    <p:sldId id="266" r:id="rId9"/>
    <p:sldId id="258" r:id="rId10"/>
    <p:sldId id="262" r:id="rId11"/>
    <p:sldId id="267" r:id="rId12"/>
    <p:sldId id="264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9/16/2019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632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9/16/2019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020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9/16/2019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107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9/16/2019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346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9/16/2019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404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9/16/2019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699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9/16/2019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9872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9/16/2019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936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9/16/2019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528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9/16/2019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98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9/16/2019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322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F38AD8-2AB3-4182-A33A-F16C15829B5E}" type="datetimeFigureOut">
              <a:rPr lang="en-US" smtClean="0"/>
              <a:t>9/16/2019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741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0"/>
            <a:ext cx="6400800" cy="1752600"/>
          </a:xfrm>
        </p:spPr>
        <p:txBody>
          <a:bodyPr/>
          <a:lstStyle/>
          <a:p>
            <a:r>
              <a:rPr lang="en-US" dirty="0" smtClean="0"/>
              <a:t>Chapter 2</a:t>
            </a:r>
          </a:p>
          <a:p>
            <a:r>
              <a:rPr lang="en-US" dirty="0" smtClean="0"/>
              <a:t>Lesson 2.4</a:t>
            </a:r>
            <a:endParaRPr lang="en-US" dirty="0"/>
          </a:p>
        </p:txBody>
      </p:sp>
      <p:pic>
        <p:nvPicPr>
          <p:cNvPr id="1026" name="Picture 2" descr="Go Math! Student Set 2016 Grade 4 | Main photo (Cover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360714"/>
            <a:ext cx="4454452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24006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304800"/>
            <a:ext cx="62484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From Third Grade</a:t>
            </a:r>
            <a:br>
              <a:rPr lang="en-US" dirty="0" smtClean="0"/>
            </a:br>
            <a:r>
              <a:rPr lang="en-US" dirty="0" smtClean="0"/>
              <a:t>Draw a bar model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600" y="1676400"/>
            <a:ext cx="8724900" cy="238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5501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dirty="0" smtClean="0"/>
              <a:t>Round  856,365 to nearest…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2591987"/>
              </p:ext>
            </p:extLst>
          </p:nvPr>
        </p:nvGraphicFramePr>
        <p:xfrm>
          <a:off x="685800" y="1219200"/>
          <a:ext cx="7010400" cy="5334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90800"/>
                <a:gridCol w="44196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Ten</a:t>
                      </a:r>
                    </a:p>
                    <a:p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20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Hundred</a:t>
                      </a:r>
                    </a:p>
                    <a:p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Thousand</a:t>
                      </a:r>
                    </a:p>
                    <a:p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Ten thousand</a:t>
                      </a:r>
                    </a:p>
                    <a:p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Hundred thousand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2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510903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68362"/>
          </a:xfrm>
        </p:spPr>
        <p:txBody>
          <a:bodyPr/>
          <a:lstStyle/>
          <a:p>
            <a:r>
              <a:rPr lang="en-US" dirty="0" smtClean="0"/>
              <a:t>Fluency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990600"/>
            <a:ext cx="5084370" cy="56249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65072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2400"/>
            <a:ext cx="7772400" cy="1470025"/>
          </a:xfrm>
        </p:spPr>
        <p:txBody>
          <a:bodyPr/>
          <a:lstStyle/>
          <a:p>
            <a:r>
              <a:rPr lang="en-US" dirty="0" smtClean="0"/>
              <a:t>Essential Skill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838200"/>
          </a:xfrm>
        </p:spPr>
        <p:txBody>
          <a:bodyPr>
            <a:normAutofit/>
          </a:bodyPr>
          <a:lstStyle/>
          <a:p>
            <a:r>
              <a:rPr lang="en-US" sz="4400" dirty="0" smtClean="0">
                <a:solidFill>
                  <a:schemeClr val="tx1"/>
                </a:solidFill>
              </a:rPr>
              <a:t>Will you be able to do this?</a:t>
            </a:r>
            <a:endParaRPr lang="en-US" sz="4400" dirty="0">
              <a:solidFill>
                <a:schemeClr val="tx1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1596932"/>
              </p:ext>
            </p:extLst>
          </p:nvPr>
        </p:nvGraphicFramePr>
        <p:xfrm>
          <a:off x="228600" y="4343400"/>
          <a:ext cx="8382000" cy="198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4000"/>
                <a:gridCol w="2794000"/>
                <a:gridCol w="2794000"/>
              </a:tblGrid>
              <a:tr h="99060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Yes!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Maybe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No</a:t>
                      </a:r>
                      <a:endParaRPr lang="en-US" sz="4000" dirty="0"/>
                    </a:p>
                  </a:txBody>
                  <a:tcPr/>
                </a:tc>
              </a:tr>
              <a:tr h="9906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838200" y="1295400"/>
            <a:ext cx="7772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 You will estimate </a:t>
            </a:r>
            <a:r>
              <a:rPr lang="en-US" sz="3200" dirty="0"/>
              <a:t>products by rounding and determine if exact answers are reasonable</a:t>
            </a:r>
          </a:p>
        </p:txBody>
      </p:sp>
    </p:spTree>
    <p:extLst>
      <p:ext uri="{BB962C8B-B14F-4D97-AF65-F5344CB8AC3E}">
        <p14:creationId xmlns:p14="http://schemas.microsoft.com/office/powerpoint/2010/main" val="18629920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Teach &amp; Reteach – Pg. 81</a:t>
            </a:r>
            <a:endParaRPr lang="en-US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914400"/>
            <a:ext cx="7662863" cy="5844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444654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66800" y="27057"/>
            <a:ext cx="7086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Teach and Reteach – Pg. 82</a:t>
            </a:r>
            <a:endParaRPr lang="en-US" sz="40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81075"/>
            <a:ext cx="9067800" cy="587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72909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Share and Show – pg. 82!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95400"/>
            <a:ext cx="8991600" cy="38075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226804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457200"/>
            <a:ext cx="6781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/>
              <a:t>On your own – Pg. 83</a:t>
            </a:r>
            <a:endParaRPr lang="en-US" sz="44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47799"/>
            <a:ext cx="9144000" cy="39714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947079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152400"/>
            <a:ext cx="6934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/>
              <a:t>The Friday Quiz </a:t>
            </a:r>
            <a:r>
              <a:rPr lang="en-US" sz="3600" dirty="0" smtClean="0"/>
              <a:t>– Pg. 85</a:t>
            </a:r>
            <a:endParaRPr lang="en-US" sz="36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066800"/>
            <a:ext cx="9060662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11033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Calculator Problem</a:t>
            </a:r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762000"/>
            <a:ext cx="8991600" cy="55508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72420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Exit Ticket – Pg. 83</a:t>
            </a:r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0988" y="990600"/>
            <a:ext cx="5819775" cy="578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38349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216</TotalTime>
  <Words>92</Words>
  <Application>Microsoft Office PowerPoint</Application>
  <PresentationFormat>On-screen Show (4:3)</PresentationFormat>
  <Paragraphs>23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PowerPoint Presentation</vt:lpstr>
      <vt:lpstr>From Third Grade Draw a bar model</vt:lpstr>
      <vt:lpstr>Round  856,365 to nearest…</vt:lpstr>
      <vt:lpstr>Fluency</vt:lpstr>
      <vt:lpstr>Essential Skill</vt:lpstr>
      <vt:lpstr>Teach &amp; Reteach – Pg. 81</vt:lpstr>
      <vt:lpstr>PowerPoint Presentation</vt:lpstr>
      <vt:lpstr>Share and Show – pg. 82!</vt:lpstr>
      <vt:lpstr>PowerPoint Presentation</vt:lpstr>
      <vt:lpstr>PowerPoint Presentation</vt:lpstr>
      <vt:lpstr>Calculator Problem</vt:lpstr>
      <vt:lpstr>Exit Ticket – Pg. 83</vt:lpstr>
    </vt:vector>
  </TitlesOfParts>
  <Company>DOD Education Activity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Mercen, David, Mr., CIV, OSD/DoDEA-Europe</dc:creator>
  <cp:lastModifiedBy>david</cp:lastModifiedBy>
  <cp:revision>29</cp:revision>
  <dcterms:created xsi:type="dcterms:W3CDTF">2018-04-25T09:49:31Z</dcterms:created>
  <dcterms:modified xsi:type="dcterms:W3CDTF">2019-09-16T14:18:07Z</dcterms:modified>
</cp:coreProperties>
</file>