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57" r:id="rId6"/>
    <p:sldId id="263" r:id="rId7"/>
    <p:sldId id="268" r:id="rId8"/>
    <p:sldId id="266" r:id="rId9"/>
    <p:sldId id="262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2.5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3" y="1219200"/>
            <a:ext cx="895152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62484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0"/>
            <a:ext cx="5217927" cy="594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Pg.87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762000"/>
            <a:ext cx="586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6x13</a:t>
            </a:r>
            <a:endParaRPr lang="en-US" sz="6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603308"/>
              </p:ext>
            </p:extLst>
          </p:nvPr>
        </p:nvGraphicFramePr>
        <p:xfrm>
          <a:off x="1447800" y="1981200"/>
          <a:ext cx="5852160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4478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 can decompose factors to multiply with the distributive property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Teach and Reteach – Pg. 88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747014"/>
            <a:ext cx="891540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Distribute it!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7620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_____ = (__ x</a:t>
            </a:r>
            <a:r>
              <a:rPr lang="en-US" sz="5400" dirty="0" smtClean="0"/>
              <a:t>__)+(__x__)</a:t>
            </a:r>
            <a:endParaRPr lang="en-US" sz="5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642595"/>
              </p:ext>
            </p:extLst>
          </p:nvPr>
        </p:nvGraphicFramePr>
        <p:xfrm>
          <a:off x="457200" y="1895647"/>
          <a:ext cx="7696200" cy="438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  <a:gridCol w="384810"/>
              </a:tblGrid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27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Share and Show – pg. 89 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4788"/>
            <a:ext cx="8277225" cy="607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Pg.91 </a:t>
            </a:r>
            <a:endParaRPr lang="en-US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7696200" cy="56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9"/>
            <a:ext cx="9144000" cy="570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89 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5007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77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Third Grade</vt:lpstr>
      <vt:lpstr>Fluency</vt:lpstr>
      <vt:lpstr>Teach &amp; Reteach – Pg.87 </vt:lpstr>
      <vt:lpstr>Essential Skill</vt:lpstr>
      <vt:lpstr>PowerPoint Presentation</vt:lpstr>
      <vt:lpstr>Distribute it!</vt:lpstr>
      <vt:lpstr>Share and Show – pg. 89  </vt:lpstr>
      <vt:lpstr>PowerPoint Presentation</vt:lpstr>
      <vt:lpstr>Calculator Problem</vt:lpstr>
      <vt:lpstr>Exit Ticket – Pg. 89 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35</cp:revision>
  <dcterms:created xsi:type="dcterms:W3CDTF">2018-04-25T09:49:31Z</dcterms:created>
  <dcterms:modified xsi:type="dcterms:W3CDTF">2019-09-17T15:00:31Z</dcterms:modified>
</cp:coreProperties>
</file>