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57" r:id="rId6"/>
    <p:sldId id="263" r:id="rId7"/>
    <p:sldId id="268" r:id="rId8"/>
    <p:sldId id="266" r:id="rId9"/>
    <p:sldId id="262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Lesson 2.6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3018"/>
            <a:ext cx="6248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From Third Grade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58850"/>
            <a:ext cx="8547378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4191000"/>
            <a:ext cx="73914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Then, write one more question that could be answered by using this line plot graph.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5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Fluency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19200"/>
            <a:ext cx="4876800" cy="552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 &amp; Reteach – Pg. 93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199"/>
            <a:ext cx="9144000" cy="481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46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12954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5240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How can you use expanded form to multiply a multi-digit number by a 1-digit number?</a:t>
            </a:r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7057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Share and Show – Pg. 94 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838200"/>
            <a:ext cx="89535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743950" cy="574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Problem Solving pg. 96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3624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Share and Show – pg. 95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5" y="838200"/>
            <a:ext cx="908022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8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Friday Quiz </a:t>
            </a:r>
            <a:r>
              <a:rPr lang="en-US" sz="3600" dirty="0" smtClean="0"/>
              <a:t>– Pg. 97</a:t>
            </a:r>
            <a:endParaRPr lang="en-US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045056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67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Exit Ticket – Pg. 96 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894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3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97</Words>
  <Application>Microsoft Office PowerPoint</Application>
  <PresentationFormat>On-screen Show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From Third Grade</vt:lpstr>
      <vt:lpstr>Fluency</vt:lpstr>
      <vt:lpstr>Teach &amp; Reteach – Pg. 93 </vt:lpstr>
      <vt:lpstr>Essential Skill</vt:lpstr>
      <vt:lpstr>PowerPoint Presentation</vt:lpstr>
      <vt:lpstr>PowerPoint Presentation</vt:lpstr>
      <vt:lpstr>Share and Show – pg. 95 </vt:lpstr>
      <vt:lpstr>PowerPoint Presentation</vt:lpstr>
      <vt:lpstr>Calculator Problem</vt:lpstr>
      <vt:lpstr>Exit Ticket – Pg. 96 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41</cp:revision>
  <dcterms:created xsi:type="dcterms:W3CDTF">2018-04-25T09:49:31Z</dcterms:created>
  <dcterms:modified xsi:type="dcterms:W3CDTF">2019-09-18T15:49:06Z</dcterms:modified>
</cp:coreProperties>
</file>