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5" r:id="rId5"/>
    <p:sldId id="257" r:id="rId6"/>
    <p:sldId id="263" r:id="rId7"/>
    <p:sldId id="266" r:id="rId8"/>
    <p:sldId id="262" r:id="rId9"/>
    <p:sldId id="268" r:id="rId10"/>
    <p:sldId id="267" r:id="rId11"/>
    <p:sldId id="264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2</a:t>
            </a:r>
          </a:p>
          <a:p>
            <a:r>
              <a:rPr lang="en-US" dirty="0" smtClean="0"/>
              <a:t>Lesson 2.7</a:t>
            </a:r>
            <a:endParaRPr lang="en-US" dirty="0"/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304800"/>
            <a:ext cx="62484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From Third Grade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79" y="1219200"/>
            <a:ext cx="9009681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5501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92162"/>
          </a:xfrm>
        </p:spPr>
        <p:txBody>
          <a:bodyPr/>
          <a:lstStyle/>
          <a:p>
            <a:r>
              <a:rPr lang="en-US" dirty="0" smtClean="0"/>
              <a:t>Fluency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871195"/>
            <a:ext cx="5272088" cy="5986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Teach &amp; Reteach – Pg. 99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914400"/>
            <a:ext cx="9144001" cy="2955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44654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"/>
            <a:ext cx="7772400" cy="1470025"/>
          </a:xfrm>
        </p:spPr>
        <p:txBody>
          <a:bodyPr/>
          <a:lstStyle/>
          <a:p>
            <a:r>
              <a:rPr lang="en-US" dirty="0" smtClean="0"/>
              <a:t>Essential Skill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38200" y="1295400"/>
            <a:ext cx="7772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 </a:t>
            </a:r>
            <a:endParaRPr lang="en-US" sz="3200" dirty="0"/>
          </a:p>
        </p:txBody>
      </p:sp>
      <p:sp>
        <p:nvSpPr>
          <p:cNvPr id="6" name="Rectangle 5"/>
          <p:cNvSpPr/>
          <p:nvPr/>
        </p:nvSpPr>
        <p:spPr>
          <a:xfrm>
            <a:off x="838200" y="1587787"/>
            <a:ext cx="6400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/>
              <a:t>I can </a:t>
            </a:r>
            <a:r>
              <a:rPr lang="en-US" sz="2800" dirty="0"/>
              <a:t>you use place value and partial products to multiply by a 1-digit </a:t>
            </a:r>
            <a:r>
              <a:rPr lang="en-US" sz="2800" dirty="0" smtClean="0"/>
              <a:t>number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27057"/>
            <a:ext cx="7086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Share and Show – Pg. 100 </a:t>
            </a:r>
            <a:endParaRPr lang="en-US" sz="40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919172"/>
            <a:ext cx="7848600" cy="593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2909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On your own – pg. 101 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28" y="838200"/>
            <a:ext cx="9105900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26804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0"/>
            <a:ext cx="6934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The Friday Quiz </a:t>
            </a:r>
            <a:r>
              <a:rPr lang="en-US" sz="3600" dirty="0" smtClean="0"/>
              <a:t>– Pg.103 </a:t>
            </a:r>
            <a:endParaRPr lang="en-US" sz="36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0" y="800100"/>
            <a:ext cx="9109213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11033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134034"/>
            <a:ext cx="502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Drawing Partial Products</a:t>
            </a:r>
            <a:endParaRPr lang="en-US" sz="3600" dirty="0"/>
          </a:p>
        </p:txBody>
      </p:sp>
      <p:sp>
        <p:nvSpPr>
          <p:cNvPr id="3" name="Rectangle 2"/>
          <p:cNvSpPr/>
          <p:nvPr/>
        </p:nvSpPr>
        <p:spPr>
          <a:xfrm>
            <a:off x="546226" y="2286000"/>
            <a:ext cx="4254374" cy="838200"/>
          </a:xfrm>
          <a:prstGeom prst="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/>
          <p:cNvCxnSpPr/>
          <p:nvPr/>
        </p:nvCxnSpPr>
        <p:spPr>
          <a:xfrm>
            <a:off x="2819400" y="1219200"/>
            <a:ext cx="39624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943600" y="304800"/>
            <a:ext cx="2895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Name ________________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33400" y="1371600"/>
            <a:ext cx="32004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Bar Model</a:t>
            </a:r>
            <a:endParaRPr lang="en-US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4953000" y="1676400"/>
            <a:ext cx="0" cy="205740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334000" y="1372732"/>
            <a:ext cx="32004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Partial Products</a:t>
            </a:r>
            <a:endParaRPr lang="en-US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486400" y="1981200"/>
            <a:ext cx="25908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dirty="0" smtClean="0"/>
              <a:t>__ __ __</a:t>
            </a:r>
          </a:p>
          <a:p>
            <a:pPr algn="r"/>
            <a:r>
              <a:rPr lang="en-US" sz="3600" dirty="0" smtClean="0"/>
              <a:t>x         __</a:t>
            </a:r>
          </a:p>
          <a:p>
            <a:pPr algn="r"/>
            <a:r>
              <a:rPr lang="en-US" sz="3600" dirty="0" smtClean="0"/>
              <a:t>__ __ __</a:t>
            </a:r>
          </a:p>
          <a:p>
            <a:pPr algn="r"/>
            <a:r>
              <a:rPr lang="en-US" sz="3600" dirty="0" smtClean="0"/>
              <a:t>__ __ __</a:t>
            </a:r>
          </a:p>
          <a:p>
            <a:pPr algn="r"/>
            <a:r>
              <a:rPr lang="en-US" sz="3600" dirty="0" smtClean="0"/>
              <a:t>+   __ __</a:t>
            </a:r>
          </a:p>
          <a:p>
            <a:pPr algn="r"/>
            <a:endParaRPr lang="en-US" sz="3600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8400" y="3141552"/>
            <a:ext cx="17526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6259717" y="5257800"/>
            <a:ext cx="17526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352800"/>
            <a:ext cx="2286000" cy="227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4800600"/>
            <a:ext cx="295275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7" name="Straight Connector 16"/>
          <p:cNvCxnSpPr/>
          <p:nvPr/>
        </p:nvCxnSpPr>
        <p:spPr>
          <a:xfrm>
            <a:off x="1895475" y="5181600"/>
            <a:ext cx="1838325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86518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1999"/>
            <a:ext cx="9144000" cy="5678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Exit Ticket – Pg. 102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990600"/>
            <a:ext cx="8334375" cy="317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38349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</TotalTime>
  <Words>95</Words>
  <Application>Microsoft Office PowerPoint</Application>
  <PresentationFormat>On-screen Show (4:3)</PresentationFormat>
  <Paragraphs>26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From Third Grade</vt:lpstr>
      <vt:lpstr>Fluency</vt:lpstr>
      <vt:lpstr>Teach &amp; Reteach – Pg. 99</vt:lpstr>
      <vt:lpstr>Essential Skill</vt:lpstr>
      <vt:lpstr>PowerPoint Presentation</vt:lpstr>
      <vt:lpstr>On your own – pg. 101 </vt:lpstr>
      <vt:lpstr>PowerPoint Presentation</vt:lpstr>
      <vt:lpstr>PowerPoint Presentation</vt:lpstr>
      <vt:lpstr>Calculator Problem</vt:lpstr>
      <vt:lpstr>Exit Ticket – Pg. 102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48</cp:revision>
  <dcterms:created xsi:type="dcterms:W3CDTF">2018-04-25T09:49:31Z</dcterms:created>
  <dcterms:modified xsi:type="dcterms:W3CDTF">2019-09-22T05:27:12Z</dcterms:modified>
</cp:coreProperties>
</file>