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69" r:id="rId6"/>
    <p:sldId id="270" r:id="rId7"/>
    <p:sldId id="257" r:id="rId8"/>
    <p:sldId id="263" r:id="rId9"/>
    <p:sldId id="266" r:id="rId10"/>
    <p:sldId id="262" r:id="rId11"/>
    <p:sldId id="268" r:id="rId12"/>
    <p:sldId id="267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2.8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371600"/>
            <a:ext cx="818454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69594" y="32004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Explain!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868362"/>
          </a:xfrm>
        </p:spPr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838200"/>
            <a:ext cx="5247601" cy="598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107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5" y="762000"/>
            <a:ext cx="907455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" y="651465"/>
            <a:ext cx="8969368" cy="618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71596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Teach &amp; Reteach – Pg. 107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91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94648"/>
            <a:ext cx="7615238" cy="5582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81200" y="533400"/>
            <a:ext cx="57611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– Pg. </a:t>
            </a:r>
            <a:r>
              <a:rPr lang="en-US" sz="4000" dirty="0" smtClean="0"/>
              <a:t>108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3673" y="1587787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I can use mental math to multiply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Pg.109 </a:t>
            </a:r>
            <a:endParaRPr lang="en-US" sz="4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399"/>
            <a:ext cx="8915400" cy="251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 your own – pg.109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0" y="685800"/>
            <a:ext cx="8978020" cy="40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Pg.111 </a:t>
            </a:r>
            <a:endParaRPr 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" y="838200"/>
            <a:ext cx="9116840" cy="538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34034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Drawing Partial Products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546226" y="2286000"/>
            <a:ext cx="4254374" cy="838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2819400" y="1219200"/>
            <a:ext cx="396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943600" y="304800"/>
            <a:ext cx="2895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 ________________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371600"/>
            <a:ext cx="3200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Bar Model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953000" y="1676400"/>
            <a:ext cx="0" cy="2057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34000" y="1372732"/>
            <a:ext cx="3200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Partial Products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0" y="1981200"/>
            <a:ext cx="259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/>
              <a:t>__ __ __</a:t>
            </a:r>
          </a:p>
          <a:p>
            <a:pPr algn="r"/>
            <a:r>
              <a:rPr lang="en-US" sz="3600" dirty="0" smtClean="0"/>
              <a:t>x         __</a:t>
            </a:r>
          </a:p>
          <a:p>
            <a:pPr algn="r"/>
            <a:r>
              <a:rPr lang="en-US" sz="3600" dirty="0" smtClean="0"/>
              <a:t>__ __ __</a:t>
            </a:r>
          </a:p>
          <a:p>
            <a:pPr algn="r"/>
            <a:r>
              <a:rPr lang="en-US" sz="3600" dirty="0" smtClean="0"/>
              <a:t>__ __ __</a:t>
            </a:r>
          </a:p>
          <a:p>
            <a:pPr algn="r"/>
            <a:r>
              <a:rPr lang="en-US" sz="3600" dirty="0" smtClean="0"/>
              <a:t>+   __ __</a:t>
            </a:r>
          </a:p>
          <a:p>
            <a:pPr algn="r"/>
            <a:endParaRPr lang="en-US" sz="36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8400" y="3141552"/>
            <a:ext cx="1752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59717" y="5257800"/>
            <a:ext cx="1752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52800"/>
            <a:ext cx="2286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00600"/>
            <a:ext cx="2952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1895475" y="5181600"/>
            <a:ext cx="18383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651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" y="685800"/>
            <a:ext cx="909167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110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36413"/>
            <a:ext cx="7239000" cy="429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99</Words>
  <Application>Microsoft Office PowerPoint</Application>
  <PresentationFormat>On-screen Show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From Third Grade</vt:lpstr>
      <vt:lpstr>Fluency</vt:lpstr>
      <vt:lpstr>Teach &amp; Reteach – Pg. 107 </vt:lpstr>
      <vt:lpstr>PowerPoint Presentation</vt:lpstr>
      <vt:lpstr>PowerPoint Presentation</vt:lpstr>
      <vt:lpstr>Essential Skill</vt:lpstr>
      <vt:lpstr>PowerPoint Presentation</vt:lpstr>
      <vt:lpstr>On your own – pg.109 </vt:lpstr>
      <vt:lpstr>PowerPoint Presentation</vt:lpstr>
      <vt:lpstr>PowerPoint Presentation</vt:lpstr>
      <vt:lpstr>Calculator Problem</vt:lpstr>
      <vt:lpstr>Exit Ticket – Pg. 110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53</cp:revision>
  <dcterms:created xsi:type="dcterms:W3CDTF">2018-04-25T09:49:31Z</dcterms:created>
  <dcterms:modified xsi:type="dcterms:W3CDTF">2019-09-23T14:59:24Z</dcterms:modified>
</cp:coreProperties>
</file>