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9" r:id="rId4"/>
    <p:sldId id="260" r:id="rId5"/>
    <p:sldId id="265" r:id="rId6"/>
    <p:sldId id="269" r:id="rId7"/>
    <p:sldId id="257" r:id="rId8"/>
    <p:sldId id="270" r:id="rId9"/>
    <p:sldId id="263" r:id="rId10"/>
    <p:sldId id="266" r:id="rId11"/>
    <p:sldId id="262" r:id="rId12"/>
    <p:sldId id="267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2</a:t>
            </a:r>
          </a:p>
          <a:p>
            <a:r>
              <a:rPr lang="en-US" dirty="0" smtClean="0"/>
              <a:t>Lesson 2.9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5005"/>
            <a:ext cx="9144000" cy="5092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152400"/>
            <a:ext cx="906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Kids who watch, learn.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904096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04800"/>
            <a:ext cx="6248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From Third Grade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19199"/>
            <a:ext cx="8458200" cy="4726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50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609600"/>
            <a:ext cx="5302623" cy="606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 &amp; Reteach – Pg. 113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762000"/>
            <a:ext cx="7010400" cy="273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320094"/>
            <a:ext cx="5410200" cy="3537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715962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Teach &amp; Reteach – Pg. 114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609600"/>
            <a:ext cx="5982077" cy="2558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1913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3673" y="1587787"/>
            <a:ext cx="777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I can draw </a:t>
            </a:r>
            <a:r>
              <a:rPr lang="en-US" sz="3200" dirty="0"/>
              <a:t>a diagram </a:t>
            </a:r>
            <a:r>
              <a:rPr lang="en-US" sz="3200" dirty="0" smtClean="0"/>
              <a:t>to </a:t>
            </a:r>
            <a:r>
              <a:rPr lang="en-US" sz="3200" dirty="0"/>
              <a:t>solve a multistep multiplication </a:t>
            </a:r>
            <a:r>
              <a:rPr lang="en-US" sz="3200" dirty="0" smtClean="0"/>
              <a:t>problem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533400"/>
            <a:ext cx="55347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/>
              <a:t>Share and Show – Pg.115 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0531"/>
            <a:ext cx="8686800" cy="5535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23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7057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More Practice – Pg. 115 </a:t>
            </a:r>
            <a:endParaRPr lang="en-US" sz="40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8763000" cy="469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90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Think Smarter – pg. 116 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" y="838200"/>
            <a:ext cx="9017251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680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Pg.117 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6911"/>
            <a:ext cx="8439150" cy="6008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0"/>
            <a:ext cx="883284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Exit Ticket – Pg.116 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" y="1182042"/>
            <a:ext cx="8942777" cy="2170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81</Words>
  <Application>Microsoft Office PowerPoint</Application>
  <PresentationFormat>On-screen Show (4:3)</PresentationFormat>
  <Paragraphs>19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From Third Grade</vt:lpstr>
      <vt:lpstr>Fluency</vt:lpstr>
      <vt:lpstr>Teach &amp; Reteach – Pg. 113 </vt:lpstr>
      <vt:lpstr>PowerPoint Presentation</vt:lpstr>
      <vt:lpstr>Essential Skill</vt:lpstr>
      <vt:lpstr>PowerPoint Presentation</vt:lpstr>
      <vt:lpstr>PowerPoint Presentation</vt:lpstr>
      <vt:lpstr>Think Smarter – pg. 116 </vt:lpstr>
      <vt:lpstr>PowerPoint Presentation</vt:lpstr>
      <vt:lpstr>Calculator Problem</vt:lpstr>
      <vt:lpstr>Exit Ticket – Pg.116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63</cp:revision>
  <dcterms:created xsi:type="dcterms:W3CDTF">2018-04-25T09:49:31Z</dcterms:created>
  <dcterms:modified xsi:type="dcterms:W3CDTF">2019-09-24T14:30:48Z</dcterms:modified>
</cp:coreProperties>
</file>