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74" r:id="rId6"/>
    <p:sldId id="273" r:id="rId7"/>
    <p:sldId id="265" r:id="rId8"/>
    <p:sldId id="270" r:id="rId9"/>
    <p:sldId id="257" r:id="rId10"/>
    <p:sldId id="263" r:id="rId11"/>
    <p:sldId id="272" r:id="rId12"/>
    <p:sldId id="262" r:id="rId13"/>
    <p:sldId id="267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2.12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Who learns?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126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152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370009"/>
            <a:ext cx="5295900" cy="348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6334250" cy="59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This….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2438400"/>
            <a:ext cx="739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2 x 3 + 4 x 5 – 6 =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07187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Operations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57800" y="1676400"/>
            <a:ext cx="35941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133600"/>
            <a:ext cx="472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Multiply and divide </a:t>
            </a:r>
          </a:p>
          <a:p>
            <a:r>
              <a:rPr lang="en-US" sz="4400" b="1" dirty="0" smtClean="0"/>
              <a:t>before you </a:t>
            </a:r>
          </a:p>
          <a:p>
            <a:r>
              <a:rPr lang="en-US" sz="4400" b="1" dirty="0" smtClean="0"/>
              <a:t>add or subtract</a:t>
            </a:r>
          </a:p>
          <a:p>
            <a:endParaRPr lang="en-US" sz="4400" b="1" dirty="0"/>
          </a:p>
          <a:p>
            <a:r>
              <a:rPr lang="en-US" sz="4400" b="1" dirty="0" smtClean="0"/>
              <a:t>Do the hard stuff first!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093380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131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08" y="737102"/>
            <a:ext cx="9153808" cy="581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8" y="228600"/>
            <a:ext cx="9045492" cy="44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solve multi-step equations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132 </a:t>
            </a:r>
            <a:endParaRPr lang="en-US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" y="734943"/>
            <a:ext cx="905933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 – pg. 133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00200"/>
            <a:ext cx="9067801" cy="34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61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135 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8" y="707886"/>
            <a:ext cx="9042347" cy="53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9067800" cy="558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133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991600" cy="358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96</Words>
  <Application>Microsoft Office PowerPoint</Application>
  <PresentationFormat>On-screen Show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From Third Grade</vt:lpstr>
      <vt:lpstr>Fluency</vt:lpstr>
      <vt:lpstr>Solve This….</vt:lpstr>
      <vt:lpstr>Order of Operations</vt:lpstr>
      <vt:lpstr>Teach &amp; Reteach – Pg. 131 </vt:lpstr>
      <vt:lpstr>PowerPoint Presentation</vt:lpstr>
      <vt:lpstr>Essential Skill</vt:lpstr>
      <vt:lpstr>PowerPoint Presentation</vt:lpstr>
      <vt:lpstr>On your own – pg. 133</vt:lpstr>
      <vt:lpstr>PowerPoint Presentation</vt:lpstr>
      <vt:lpstr>Calculator Problem</vt:lpstr>
      <vt:lpstr>Exit Ticket – Pg. 133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87</cp:revision>
  <dcterms:created xsi:type="dcterms:W3CDTF">2018-04-25T09:49:31Z</dcterms:created>
  <dcterms:modified xsi:type="dcterms:W3CDTF">2019-10-01T03:48:50Z</dcterms:modified>
</cp:coreProperties>
</file>