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0" r:id="rId5"/>
    <p:sldId id="265" r:id="rId6"/>
    <p:sldId id="270" r:id="rId7"/>
    <p:sldId id="257" r:id="rId8"/>
    <p:sldId id="263" r:id="rId9"/>
    <p:sldId id="272" r:id="rId10"/>
    <p:sldId id="262" r:id="rId11"/>
    <p:sldId id="267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Lesson 3.1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Can you see?</a:t>
            </a:r>
            <a:endParaRPr lang="en-US" sz="7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126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94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642943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749363"/>
            <a:ext cx="581025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Pg.146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5105400" cy="615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199"/>
            <a:ext cx="9067800" cy="38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 can multiply by tens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147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734942"/>
            <a:ext cx="9045249" cy="292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136" y="33196"/>
            <a:ext cx="8229600" cy="1143000"/>
          </a:xfrm>
        </p:spPr>
        <p:txBody>
          <a:bodyPr/>
          <a:lstStyle/>
          <a:p>
            <a:r>
              <a:rPr lang="en-US" dirty="0" smtClean="0"/>
              <a:t>On your own – pg.147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" y="1143000"/>
            <a:ext cx="912916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611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Pg.149 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46" y="1066799"/>
            <a:ext cx="9151545" cy="192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9600"/>
            <a:ext cx="9108831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Pg.148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599"/>
            <a:ext cx="9067800" cy="510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59</Words>
  <Application>Microsoft Office PowerPoint</Application>
  <PresentationFormat>On-screen Show (4:3)</PresentationFormat>
  <Paragraphs>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From Third Grade</vt:lpstr>
      <vt:lpstr>Fluency</vt:lpstr>
      <vt:lpstr>Teach &amp; Reteach – Pg.146 </vt:lpstr>
      <vt:lpstr>PowerPoint Presentation</vt:lpstr>
      <vt:lpstr>Essential Skill</vt:lpstr>
      <vt:lpstr>PowerPoint Presentation</vt:lpstr>
      <vt:lpstr>On your own – pg.147 </vt:lpstr>
      <vt:lpstr>PowerPoint Presentation</vt:lpstr>
      <vt:lpstr>Calculator Problem</vt:lpstr>
      <vt:lpstr>Exit Ticket – Pg.148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89</cp:revision>
  <dcterms:created xsi:type="dcterms:W3CDTF">2018-04-25T09:49:31Z</dcterms:created>
  <dcterms:modified xsi:type="dcterms:W3CDTF">2019-10-01T17:25:41Z</dcterms:modified>
</cp:coreProperties>
</file>