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5" r:id="rId5"/>
    <p:sldId id="270" r:id="rId6"/>
    <p:sldId id="257" r:id="rId7"/>
    <p:sldId id="263" r:id="rId8"/>
    <p:sldId id="272" r:id="rId9"/>
    <p:sldId id="262" r:id="rId10"/>
    <p:sldId id="267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3</a:t>
            </a:r>
          </a:p>
          <a:p>
            <a:r>
              <a:rPr lang="en-US" dirty="0" smtClean="0"/>
              <a:t>Lesson 3.2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8194"/>
            <a:ext cx="62484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From earlier this year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9" y="1219200"/>
            <a:ext cx="7584141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550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92162"/>
          </a:xfrm>
        </p:spPr>
        <p:txBody>
          <a:bodyPr/>
          <a:lstStyle/>
          <a:p>
            <a:r>
              <a:rPr lang="en-US" dirty="0" smtClean="0"/>
              <a:t>Fluency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914400"/>
            <a:ext cx="7162800" cy="5248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Teach &amp; Reteach – Pg.151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761998"/>
            <a:ext cx="7924800" cy="6063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4465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9" y="762000"/>
            <a:ext cx="9013371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023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r>
              <a:rPr lang="en-US" dirty="0" smtClean="0"/>
              <a:t>Essential Skill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1676400"/>
            <a:ext cx="769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I can estimate products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27057"/>
            <a:ext cx="708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Share and Show – Pg.153 </a:t>
            </a:r>
            <a:endParaRPr lang="en-US" sz="4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8200"/>
            <a:ext cx="9079286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290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136" y="33196"/>
            <a:ext cx="8229600" cy="1143000"/>
          </a:xfrm>
        </p:spPr>
        <p:txBody>
          <a:bodyPr/>
          <a:lstStyle/>
          <a:p>
            <a:r>
              <a:rPr lang="en-US" dirty="0" smtClean="0"/>
              <a:t>On your own – pg. 153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" y="914400"/>
            <a:ext cx="8994349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9611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0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Pg.155 </a:t>
            </a:r>
            <a:endParaRPr lang="en-US" sz="36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41836"/>
            <a:ext cx="9130468" cy="4896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067800" cy="5626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Exit Ticket – Pg. 154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" y="1143000"/>
            <a:ext cx="9180643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834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</TotalTime>
  <Words>57</Words>
  <Application>Microsoft Office PowerPoint</Application>
  <PresentationFormat>On-screen Show (4:3)</PresentationFormat>
  <Paragraphs>16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From earlier this year</vt:lpstr>
      <vt:lpstr>Fluency</vt:lpstr>
      <vt:lpstr>Teach &amp; Reteach – Pg.151 </vt:lpstr>
      <vt:lpstr>PowerPoint Presentation</vt:lpstr>
      <vt:lpstr>Essential Skill</vt:lpstr>
      <vt:lpstr>PowerPoint Presentation</vt:lpstr>
      <vt:lpstr>On your own – pg. 153</vt:lpstr>
      <vt:lpstr>PowerPoint Presentation</vt:lpstr>
      <vt:lpstr>Calculator Problem</vt:lpstr>
      <vt:lpstr>Exit Ticket – Pg. 154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96</cp:revision>
  <dcterms:created xsi:type="dcterms:W3CDTF">2018-04-25T09:49:31Z</dcterms:created>
  <dcterms:modified xsi:type="dcterms:W3CDTF">2019-10-02T15:02:18Z</dcterms:modified>
</cp:coreProperties>
</file>