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9" r:id="rId4"/>
    <p:sldId id="260" r:id="rId5"/>
    <p:sldId id="265" r:id="rId6"/>
    <p:sldId id="257" r:id="rId7"/>
    <p:sldId id="270" r:id="rId8"/>
    <p:sldId id="264" r:id="rId9"/>
    <p:sldId id="263" r:id="rId10"/>
    <p:sldId id="262" r:id="rId11"/>
    <p:sldId id="267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3</a:t>
            </a:r>
          </a:p>
          <a:p>
            <a:r>
              <a:rPr lang="en-US" dirty="0" smtClean="0"/>
              <a:t>Lesson 3.3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"/>
            <a:ext cx="906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Who is confused?</a:t>
            </a:r>
            <a:endParaRPr lang="en-US" sz="7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08864"/>
            <a:ext cx="7924800" cy="564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94"/>
            <a:ext cx="8534400" cy="2400206"/>
          </a:xfrm>
        </p:spPr>
        <p:txBody>
          <a:bodyPr>
            <a:normAutofit/>
          </a:bodyPr>
          <a:lstStyle/>
          <a:p>
            <a:r>
              <a:rPr lang="en-US" dirty="0" smtClean="0"/>
              <a:t>From Earlier This Year</a:t>
            </a:r>
            <a:br>
              <a:rPr lang="en-US" dirty="0" smtClean="0"/>
            </a:br>
            <a:r>
              <a:rPr lang="en-US" dirty="0" smtClean="0"/>
              <a:t>Round to the underlined digit…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8191500" cy="4084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638810"/>
            <a:ext cx="4724400" cy="5984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Pg.158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90600"/>
            <a:ext cx="7086600" cy="4828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7696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solve multiplication with the array model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19200"/>
            <a:ext cx="8991600" cy="322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800" y="76200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Share and Show pg. 159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7023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Solve This – </a:t>
            </a:r>
            <a:r>
              <a:rPr lang="en-US" dirty="0" smtClean="0"/>
              <a:t>Pg. 161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30105"/>
            <a:ext cx="5943600" cy="51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7057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Share and Show – Pg. 159 </a:t>
            </a:r>
            <a:endParaRPr lang="en-US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4" y="914400"/>
            <a:ext cx="896122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Pg.161 </a:t>
            </a:r>
            <a:endParaRPr lang="en-U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0" y="838200"/>
            <a:ext cx="904038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08" y="609600"/>
            <a:ext cx="9104022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1339850"/>
            <a:ext cx="906145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456160"/>
            <a:ext cx="381000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2721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68</Words>
  <Application>Microsoft Office PowerPoint</Application>
  <PresentationFormat>On-screen Show (4:3)</PresentationFormat>
  <Paragraphs>18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From Earlier This Year Round to the underlined digit…</vt:lpstr>
      <vt:lpstr>Fluency</vt:lpstr>
      <vt:lpstr>Teach &amp; Reteach – Pg.158 </vt:lpstr>
      <vt:lpstr>Essential Skill</vt:lpstr>
      <vt:lpstr>PowerPoint Presentation</vt:lpstr>
      <vt:lpstr>Solve This – Pg. 161</vt:lpstr>
      <vt:lpstr>PowerPoint Presentation</vt:lpstr>
      <vt:lpstr>PowerPoint Presentation</vt:lpstr>
      <vt:lpstr>Calculator Problem</vt:lpstr>
      <vt:lpstr>Exit Ticket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106</cp:revision>
  <dcterms:created xsi:type="dcterms:W3CDTF">2018-04-25T09:49:31Z</dcterms:created>
  <dcterms:modified xsi:type="dcterms:W3CDTF">2019-10-06T06:06:24Z</dcterms:modified>
</cp:coreProperties>
</file>