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71" r:id="rId3"/>
    <p:sldId id="259" r:id="rId4"/>
    <p:sldId id="260" r:id="rId5"/>
    <p:sldId id="265" r:id="rId6"/>
    <p:sldId id="274" r:id="rId7"/>
    <p:sldId id="257" r:id="rId8"/>
    <p:sldId id="270" r:id="rId9"/>
    <p:sldId id="272" r:id="rId10"/>
    <p:sldId id="262" r:id="rId11"/>
    <p:sldId id="267" r:id="rId12"/>
    <p:sldId id="264" r:id="rId13"/>
    <p:sldId id="273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3</a:t>
            </a:r>
          </a:p>
          <a:p>
            <a:r>
              <a:rPr lang="en-US" dirty="0" smtClean="0"/>
              <a:t>Lesson 3.5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-37722"/>
            <a:ext cx="7696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Can you tell</a:t>
            </a:r>
            <a:r>
              <a:rPr lang="en-US" sz="7200" dirty="0" smtClean="0"/>
              <a:t>?</a:t>
            </a:r>
            <a:endParaRPr lang="en-US" sz="7200" dirty="0"/>
          </a:p>
        </p:txBody>
      </p:sp>
      <p:pic>
        <p:nvPicPr>
          <p:cNvPr id="3" name="Picture 2" descr="https://www.scholastic.com/content/dam/parents/OptimizedDesignImages/grade-guide-images/guide-to-4th-grade-article-4-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085850"/>
            <a:ext cx="7696200" cy="577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4096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8194"/>
            <a:ext cx="62484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From Earlier This Year…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905000"/>
            <a:ext cx="6553200" cy="3835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84426" y="1504890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Write each number out, and then…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80550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Fluency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371600"/>
            <a:ext cx="6791325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Teach &amp; Reteach </a:t>
            </a:r>
            <a:endParaRPr lang="en-US" dirty="0"/>
          </a:p>
        </p:txBody>
      </p:sp>
      <p:pic>
        <p:nvPicPr>
          <p:cNvPr id="2050" name="Picture 2" descr="http://gdaymath.com/wp-content/uploads/2015/06/A1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66799"/>
            <a:ext cx="2819400" cy="5270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4465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 again…</a:t>
            </a:r>
            <a:endParaRPr lang="en-US" dirty="0"/>
          </a:p>
        </p:txBody>
      </p:sp>
      <p:pic>
        <p:nvPicPr>
          <p:cNvPr id="1026" name="Picture 2" descr="Image result for multiplication two digit by two digit study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2937" y="1371599"/>
            <a:ext cx="4487863" cy="5229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23941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470025"/>
          </a:xfrm>
        </p:spPr>
        <p:txBody>
          <a:bodyPr/>
          <a:lstStyle/>
          <a:p>
            <a:r>
              <a:rPr lang="en-US" dirty="0" smtClean="0"/>
              <a:t>Essential Skill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5800" y="1676400"/>
            <a:ext cx="7696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I can multiply using an algorithm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76200"/>
            <a:ext cx="6172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Share and Show pg. 173 </a:t>
            </a:r>
            <a:endParaRPr lang="en-US" sz="4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38815"/>
            <a:ext cx="8763000" cy="121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023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On your own – Pg. 173</a:t>
            </a:r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362200"/>
            <a:ext cx="8724900" cy="119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9200"/>
            <a:ext cx="4067175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09149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0"/>
            <a:ext cx="693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Pg.175 </a:t>
            </a:r>
            <a:endParaRPr lang="en-US" sz="36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7" y="1371600"/>
            <a:ext cx="3280913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3538" y="1554933"/>
            <a:ext cx="2505523" cy="1865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1599823"/>
            <a:ext cx="2247900" cy="1566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" y="685800"/>
            <a:ext cx="9174314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Exit Ticket – Pg. 174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219200"/>
            <a:ext cx="9006531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38349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91" y="24143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Explain your thinking – pg. 174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97" y="685800"/>
            <a:ext cx="6845754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48073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532</TotalTime>
  <Words>82</Words>
  <Application>Microsoft Office PowerPoint</Application>
  <PresentationFormat>On-screen Show (4:3)</PresentationFormat>
  <Paragraphs>21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From Earlier This Year…</vt:lpstr>
      <vt:lpstr>Fluency</vt:lpstr>
      <vt:lpstr>Teach &amp; Reteach </vt:lpstr>
      <vt:lpstr>And again…</vt:lpstr>
      <vt:lpstr>Essential Skill</vt:lpstr>
      <vt:lpstr>PowerPoint Presentation</vt:lpstr>
      <vt:lpstr>On your own – Pg. 173</vt:lpstr>
      <vt:lpstr>PowerPoint Presentation</vt:lpstr>
      <vt:lpstr>Calculator Problem</vt:lpstr>
      <vt:lpstr>Exit Ticket – Pg. 174</vt:lpstr>
      <vt:lpstr>Explain your thinking – pg. 174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124</cp:revision>
  <dcterms:created xsi:type="dcterms:W3CDTF">2018-04-25T09:49:31Z</dcterms:created>
  <dcterms:modified xsi:type="dcterms:W3CDTF">2019-10-08T15:50:36Z</dcterms:modified>
</cp:coreProperties>
</file>