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71" r:id="rId3"/>
    <p:sldId id="274" r:id="rId4"/>
    <p:sldId id="260" r:id="rId5"/>
    <p:sldId id="265" r:id="rId6"/>
    <p:sldId id="259" r:id="rId7"/>
    <p:sldId id="257" r:id="rId8"/>
    <p:sldId id="270" r:id="rId9"/>
    <p:sldId id="272" r:id="rId10"/>
    <p:sldId id="262" r:id="rId11"/>
    <p:sldId id="267" r:id="rId12"/>
    <p:sldId id="264" r:id="rId13"/>
    <p:sldId id="27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3</a:t>
            </a:r>
          </a:p>
          <a:p>
            <a:r>
              <a:rPr lang="en-US" dirty="0" smtClean="0"/>
              <a:t>Lesson 3.6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-37722"/>
            <a:ext cx="7696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Is math hard or easy?</a:t>
            </a:r>
            <a:endParaRPr lang="en-US" sz="6000" dirty="0"/>
          </a:p>
        </p:txBody>
      </p:sp>
      <p:pic>
        <p:nvPicPr>
          <p:cNvPr id="2050" name="Picture 2" descr="https://cdn-images-1.medium.com/max/1100/0*sSH_cH1oWLEJlCa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4770"/>
            <a:ext cx="9144000" cy="6093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4096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52400"/>
            <a:ext cx="624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From Earlier This Year</a:t>
            </a:r>
            <a:endParaRPr lang="en-US" sz="40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466850"/>
            <a:ext cx="6995881" cy="318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2128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Fluency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00200"/>
            <a:ext cx="8582025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Teach &amp; Reteach </a:t>
            </a:r>
            <a:endParaRPr lang="en-US" dirty="0"/>
          </a:p>
        </p:txBody>
      </p:sp>
      <p:pic>
        <p:nvPicPr>
          <p:cNvPr id="3074" name="Picture 2" descr="Image result for multiplication algorith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616" y="685800"/>
            <a:ext cx="9163616" cy="3104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4465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8194"/>
            <a:ext cx="62484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Spiral Review – pg. 179 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990600"/>
            <a:ext cx="7620000" cy="5578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5501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/>
          <a:lstStyle/>
          <a:p>
            <a:r>
              <a:rPr lang="en-US" dirty="0" smtClean="0"/>
              <a:t>Essential Skill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1676400"/>
            <a:ext cx="769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I can multiply using an algorithm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76200"/>
            <a:ext cx="617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Share and Show pg. 179</a:t>
            </a:r>
            <a:endParaRPr lang="en-US" sz="4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066800"/>
            <a:ext cx="890778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023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On your own – Pg. 178 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" y="1066800"/>
            <a:ext cx="9077449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09149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0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 181 </a:t>
            </a:r>
            <a:endParaRPr lang="en-US" sz="36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838200"/>
            <a:ext cx="884116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7" y="609600"/>
            <a:ext cx="9064256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Exit Ticket – Pg.180 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0950"/>
            <a:ext cx="8995988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38349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91" y="24143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Explain your thinking – pg.179 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0"/>
            <a:ext cx="89047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48073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636</TotalTime>
  <Words>76</Words>
  <Application>Microsoft Office PowerPoint</Application>
  <PresentationFormat>On-screen Show (4:3)</PresentationFormat>
  <Paragraphs>20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Fluency</vt:lpstr>
      <vt:lpstr>Teach &amp; Reteach </vt:lpstr>
      <vt:lpstr>Spiral Review – pg. 179 </vt:lpstr>
      <vt:lpstr>Essential Skill</vt:lpstr>
      <vt:lpstr>PowerPoint Presentation</vt:lpstr>
      <vt:lpstr>On your own – Pg. 178 </vt:lpstr>
      <vt:lpstr>PowerPoint Presentation</vt:lpstr>
      <vt:lpstr>Calculator Problem</vt:lpstr>
      <vt:lpstr>Exit Ticket – Pg.180 </vt:lpstr>
      <vt:lpstr>Explain your thinking – pg.179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126</cp:revision>
  <dcterms:created xsi:type="dcterms:W3CDTF">2018-04-25T09:49:31Z</dcterms:created>
  <dcterms:modified xsi:type="dcterms:W3CDTF">2019-10-13T09:21:23Z</dcterms:modified>
</cp:coreProperties>
</file>