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74" r:id="rId4"/>
    <p:sldId id="260" r:id="rId5"/>
    <p:sldId id="265" r:id="rId6"/>
    <p:sldId id="270" r:id="rId7"/>
    <p:sldId id="257" r:id="rId8"/>
    <p:sldId id="272" r:id="rId9"/>
    <p:sldId id="275" r:id="rId10"/>
    <p:sldId id="276" r:id="rId11"/>
    <p:sldId id="262" r:id="rId12"/>
    <p:sldId id="267" r:id="rId13"/>
    <p:sldId id="264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Lesson 3.7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Why talk math?</a:t>
            </a:r>
            <a:endParaRPr lang="en-US" sz="6000" dirty="0"/>
          </a:p>
        </p:txBody>
      </p:sp>
      <p:pic>
        <p:nvPicPr>
          <p:cNvPr id="1026" name="Picture 2" descr="http://rire.ctreq.qc.ca/wp-content/uploads/2014/02/garcons_filles_math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07" y="909605"/>
            <a:ext cx="8872993" cy="591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85874"/>
            <a:ext cx="8143431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52068"/>
              </p:ext>
            </p:extLst>
          </p:nvPr>
        </p:nvGraphicFramePr>
        <p:xfrm>
          <a:off x="533400" y="1397000"/>
          <a:ext cx="80772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5638800"/>
                <a:gridCol w="1295400"/>
              </a:tblGrid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600 x 30</a:t>
                      </a:r>
                      <a:r>
                        <a:rPr lang="en-US" sz="3600" baseline="0" dirty="0" smtClean="0"/>
                        <a:t> x 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60 x 3 x 200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6 x 300</a:t>
                      </a:r>
                      <a:r>
                        <a:rPr lang="en-US" sz="3600" baseline="0" dirty="0" smtClean="0"/>
                        <a:t> x 20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</a:t>
            </a:r>
            <a:endParaRPr lang="en-US" dirty="0"/>
          </a:p>
        </p:txBody>
      </p:sp>
      <p:pic>
        <p:nvPicPr>
          <p:cNvPr id="3074" name="Picture 2" descr="Image result for multiplication algorith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16" y="685800"/>
            <a:ext cx="9163616" cy="310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Teach and Reteach – Pg. 183 </a:t>
            </a:r>
            <a:endParaRPr 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7196"/>
            <a:ext cx="9041004" cy="267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solve problems using multiplication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39800"/>
          </a:xfrm>
        </p:spPr>
        <p:txBody>
          <a:bodyPr/>
          <a:lstStyle/>
          <a:p>
            <a:r>
              <a:rPr lang="en-US" dirty="0" smtClean="0"/>
              <a:t>Try another problem– Pg. 184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000"/>
            <a:ext cx="8984916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7392" y="274638"/>
            <a:ext cx="1766607" cy="2773362"/>
          </a:xfrm>
        </p:spPr>
        <p:txBody>
          <a:bodyPr>
            <a:normAutofit/>
          </a:bodyPr>
          <a:lstStyle/>
          <a:p>
            <a:r>
              <a:rPr lang="en-US" dirty="0" smtClean="0"/>
              <a:t>Pg. 185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" y="0"/>
            <a:ext cx="737513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070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On your own – Pg. 186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93" y="914400"/>
            <a:ext cx="813435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84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187 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14676"/>
            <a:ext cx="8932243" cy="210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05816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186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186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6691"/>
            <a:ext cx="7315200" cy="577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101</Words>
  <Application>Microsoft Office PowerPoint</Application>
  <PresentationFormat>On-screen Show (4:3)</PresentationFormat>
  <Paragraphs>27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Fluency</vt:lpstr>
      <vt:lpstr>Teach &amp; Reteach </vt:lpstr>
      <vt:lpstr>PowerPoint Presentation</vt:lpstr>
      <vt:lpstr>Essential Skill</vt:lpstr>
      <vt:lpstr>Try another problem– Pg. 184</vt:lpstr>
      <vt:lpstr>Pg. 185</vt:lpstr>
      <vt:lpstr>On your own – Pg. 186 </vt:lpstr>
      <vt:lpstr>PowerPoint Presentation</vt:lpstr>
      <vt:lpstr>Calculator Problem</vt:lpstr>
      <vt:lpstr>Exit Ticket – Pg. 186 </vt:lpstr>
      <vt:lpstr>Explain your thinking – pg. 186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135</cp:revision>
  <dcterms:created xsi:type="dcterms:W3CDTF">2018-04-25T09:49:31Z</dcterms:created>
  <dcterms:modified xsi:type="dcterms:W3CDTF">2019-10-15T14:20:06Z</dcterms:modified>
</cp:coreProperties>
</file>