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1" r:id="rId3"/>
    <p:sldId id="274" r:id="rId4"/>
    <p:sldId id="260" r:id="rId5"/>
    <p:sldId id="278" r:id="rId6"/>
    <p:sldId id="265" r:id="rId7"/>
    <p:sldId id="277" r:id="rId8"/>
    <p:sldId id="257" r:id="rId9"/>
    <p:sldId id="272" r:id="rId10"/>
    <p:sldId id="276" r:id="rId11"/>
    <p:sldId id="262" r:id="rId12"/>
    <p:sldId id="267" r:id="rId13"/>
    <p:sldId id="264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4</a:t>
            </a:r>
          </a:p>
          <a:p>
            <a:r>
              <a:rPr lang="en-US" dirty="0" smtClean="0"/>
              <a:t>Lesson 4.1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-37722"/>
            <a:ext cx="769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Why are you in groups?</a:t>
            </a:r>
            <a:endParaRPr lang="en-US" sz="5400" dirty="0"/>
          </a:p>
        </p:txBody>
      </p:sp>
      <p:pic>
        <p:nvPicPr>
          <p:cNvPr id="3" name="Picture 2" descr="http://2.bp.blogspot.com/-iKKDdv_hBho/UzSR_QPmalI/AAAAAAAAgks/4XqKsFUtgL8/s1600/class+discussing+ma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" y="788773"/>
            <a:ext cx="9140228" cy="606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09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524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From Earlier This Year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7948468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128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459517"/>
              </p:ext>
            </p:extLst>
          </p:nvPr>
        </p:nvGraphicFramePr>
        <p:xfrm>
          <a:off x="533400" y="1397000"/>
          <a:ext cx="8077200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3000"/>
                <a:gridCol w="3581400"/>
                <a:gridCol w="3352800"/>
              </a:tblGrid>
              <a:tr h="66040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300 </a:t>
                      </a:r>
                      <a:r>
                        <a:rPr lang="en-US" sz="3600" dirty="0" smtClean="0"/>
                        <a:t>x 30</a:t>
                      </a:r>
                      <a:r>
                        <a:rPr lang="en-US" sz="3600" baseline="0" dirty="0" smtClean="0"/>
                        <a:t> </a:t>
                      </a:r>
                      <a:r>
                        <a:rPr lang="en-US" sz="3600" baseline="0" dirty="0" smtClean="0"/>
                        <a:t>x </a:t>
                      </a:r>
                      <a:r>
                        <a:rPr lang="en-US" sz="3600" baseline="0" dirty="0" smtClean="0"/>
                        <a:t>2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040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2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60 x 200 </a:t>
                      </a:r>
                      <a:r>
                        <a:rPr lang="en-US" sz="3600" dirty="0" smtClean="0"/>
                        <a:t>x </a:t>
                      </a:r>
                      <a:r>
                        <a:rPr lang="en-US" sz="3600" dirty="0" smtClean="0"/>
                        <a:t>3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040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3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2 </a:t>
                      </a:r>
                      <a:r>
                        <a:rPr lang="en-US" sz="3600" dirty="0" smtClean="0"/>
                        <a:t>x 300</a:t>
                      </a:r>
                      <a:r>
                        <a:rPr lang="en-US" sz="3600" baseline="0" dirty="0" smtClean="0"/>
                        <a:t> </a:t>
                      </a:r>
                      <a:r>
                        <a:rPr lang="en-US" sz="3600" baseline="0" dirty="0" smtClean="0"/>
                        <a:t>x </a:t>
                      </a:r>
                      <a:r>
                        <a:rPr lang="en-US" sz="3600" baseline="0" dirty="0" smtClean="0"/>
                        <a:t>4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Division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19200"/>
            <a:ext cx="870966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750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 pg. 197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85800"/>
            <a:ext cx="913017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" y="13580"/>
            <a:ext cx="9175012" cy="638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417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16764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I can estimate quotients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39800"/>
          </a:xfrm>
        </p:spPr>
        <p:txBody>
          <a:bodyPr/>
          <a:lstStyle/>
          <a:p>
            <a:r>
              <a:rPr lang="en-US" dirty="0" smtClean="0"/>
              <a:t>Share and Show – Pg.198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570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914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On your own – Pg. 199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62000"/>
            <a:ext cx="9033627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849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</a:t>
            </a:r>
            <a:endParaRPr lang="en-US" sz="3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8" y="914400"/>
            <a:ext cx="8968154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799"/>
            <a:ext cx="9144000" cy="5747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 200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7" y="990599"/>
            <a:ext cx="9132683" cy="5140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91" y="24143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Explain your thinking – pg.200 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8620619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807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91</Words>
  <Application>Microsoft Office PowerPoint</Application>
  <PresentationFormat>On-screen Show (4:3)</PresentationFormat>
  <Paragraphs>26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Fluency</vt:lpstr>
      <vt:lpstr>Understanding Division</vt:lpstr>
      <vt:lpstr>Teach &amp; Reteach  pg. 197</vt:lpstr>
      <vt:lpstr>PowerPoint Presentation</vt:lpstr>
      <vt:lpstr>Essential Skill</vt:lpstr>
      <vt:lpstr>Share and Show – Pg.198 </vt:lpstr>
      <vt:lpstr>On your own – Pg. 199</vt:lpstr>
      <vt:lpstr>PowerPoint Presentation</vt:lpstr>
      <vt:lpstr>Calculator Problem</vt:lpstr>
      <vt:lpstr>Exit Ticket – Pg. 200</vt:lpstr>
      <vt:lpstr>Explain your thinking – pg.200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144</cp:revision>
  <dcterms:created xsi:type="dcterms:W3CDTF">2018-04-25T09:49:31Z</dcterms:created>
  <dcterms:modified xsi:type="dcterms:W3CDTF">2019-10-19T13:46:27Z</dcterms:modified>
</cp:coreProperties>
</file>