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74" r:id="rId4"/>
    <p:sldId id="260" r:id="rId5"/>
    <p:sldId id="278" r:id="rId6"/>
    <p:sldId id="265" r:id="rId7"/>
    <p:sldId id="277" r:id="rId8"/>
    <p:sldId id="257" r:id="rId9"/>
    <p:sldId id="276" r:id="rId10"/>
    <p:sldId id="272" r:id="rId11"/>
    <p:sldId id="262" r:id="rId12"/>
    <p:sldId id="267" r:id="rId13"/>
    <p:sldId id="264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What can you teach?</a:t>
            </a:r>
            <a:endParaRPr lang="en-US" sz="5400" dirty="0"/>
          </a:p>
        </p:txBody>
      </p:sp>
      <p:pic>
        <p:nvPicPr>
          <p:cNvPr id="1026" name="Picture 2" descr="Image result for cooperative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041"/>
            <a:ext cx="9133438" cy="608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2740"/>
            <a:ext cx="9106717" cy="4481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252" y="33196"/>
            <a:ext cx="4343400" cy="1033604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4772025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is the answer to an addition problem?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is the answer to a subtraction problem?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is the answer to a multiplication problem?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What is the answer to a division problem?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066800"/>
            <a:ext cx="3357504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Division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24266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8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 pg. 203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1637"/>
            <a:ext cx="9067800" cy="451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990600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28 ÷ 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2590800"/>
            <a:ext cx="8999561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33800" y="1575137"/>
            <a:ext cx="20858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smtClean="0"/>
              <a:t>39 </a:t>
            </a:r>
            <a:r>
              <a:rPr lang="en-US" sz="6000" dirty="0"/>
              <a:t>÷ </a:t>
            </a:r>
            <a:r>
              <a:rPr lang="en-US" sz="6000" dirty="0" smtClean="0"/>
              <a:t>5</a:t>
            </a:r>
            <a:endParaRPr lang="en-US" sz="6000" dirty="0"/>
          </a:p>
        </p:txBody>
      </p:sp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pg. </a:t>
            </a:r>
            <a:r>
              <a:rPr lang="en-US" sz="4000" dirty="0" smtClean="0"/>
              <a:t>204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divide with remainders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On your own – Pg. 203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8947742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Share and Show – Pg. 205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8991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Pg.207 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" y="1066800"/>
            <a:ext cx="917146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85800"/>
            <a:ext cx="908473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Pg.207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799"/>
            <a:ext cx="5715000" cy="561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207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5715000" cy="545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122</Words>
  <Application>Microsoft Office PowerPoint</Application>
  <PresentationFormat>On-screen Show (4:3)</PresentationFormat>
  <Paragraphs>27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Fluency</vt:lpstr>
      <vt:lpstr>Understanding Division</vt:lpstr>
      <vt:lpstr>Teach &amp; Reteach  pg. 203</vt:lpstr>
      <vt:lpstr>PowerPoint Presentation</vt:lpstr>
      <vt:lpstr>Essential Skill</vt:lpstr>
      <vt:lpstr>On your own – Pg. 203 </vt:lpstr>
      <vt:lpstr>Share and Show – Pg. 205 </vt:lpstr>
      <vt:lpstr>PowerPoint Presentation</vt:lpstr>
      <vt:lpstr>Calculator Problem</vt:lpstr>
      <vt:lpstr>Exit Ticket – Pg.207 </vt:lpstr>
      <vt:lpstr>Explain your thinking – pg. 207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151</cp:revision>
  <dcterms:created xsi:type="dcterms:W3CDTF">2018-04-25T09:49:31Z</dcterms:created>
  <dcterms:modified xsi:type="dcterms:W3CDTF">2019-10-21T17:57:29Z</dcterms:modified>
</cp:coreProperties>
</file>