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71" r:id="rId3"/>
    <p:sldId id="278" r:id="rId4"/>
    <p:sldId id="260" r:id="rId5"/>
    <p:sldId id="274" r:id="rId6"/>
    <p:sldId id="265" r:id="rId7"/>
    <p:sldId id="281" r:id="rId8"/>
    <p:sldId id="280" r:id="rId9"/>
    <p:sldId id="277" r:id="rId10"/>
    <p:sldId id="257" r:id="rId11"/>
    <p:sldId id="276" r:id="rId12"/>
    <p:sldId id="272" r:id="rId13"/>
    <p:sldId id="279" r:id="rId14"/>
    <p:sldId id="262" r:id="rId15"/>
    <p:sldId id="267" r:id="rId16"/>
    <p:sldId id="264" r:id="rId17"/>
    <p:sldId id="273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02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D660C5-337A-44A5-9128-25576948BD3D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D7EF6C-E23C-4654-9260-C9B0BC990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3945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D7EF6C-E23C-4654-9260-C9B0BC9903B7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3336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632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020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107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346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404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699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9872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936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528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98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322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F38AD8-2AB3-4182-A33A-F16C15829B5E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741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0"/>
            <a:ext cx="6400800" cy="1752600"/>
          </a:xfrm>
        </p:spPr>
        <p:txBody>
          <a:bodyPr/>
          <a:lstStyle/>
          <a:p>
            <a:r>
              <a:rPr lang="en-US" dirty="0" smtClean="0"/>
              <a:t>Chapter 4</a:t>
            </a:r>
          </a:p>
          <a:p>
            <a:r>
              <a:rPr lang="en-US" dirty="0" smtClean="0"/>
              <a:t>Lesson 4.3</a:t>
            </a:r>
            <a:endParaRPr lang="en-US" dirty="0"/>
          </a:p>
        </p:txBody>
      </p:sp>
      <p:pic>
        <p:nvPicPr>
          <p:cNvPr id="1026" name="Picture 2" descr="Go Math! Student Set 2016 Grade 4 | Main photo (Cover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360714"/>
            <a:ext cx="4454452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24006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8200" y="-37722"/>
            <a:ext cx="7696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/>
              <a:t>Why raise your hand?</a:t>
            </a:r>
            <a:endParaRPr lang="en-US" sz="5400" dirty="0"/>
          </a:p>
        </p:txBody>
      </p:sp>
      <p:pic>
        <p:nvPicPr>
          <p:cNvPr id="3" name="Picture 2" descr="Image result for participating in mat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932" y="990600"/>
            <a:ext cx="8548735" cy="5672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40963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" y="76200"/>
            <a:ext cx="8991600" cy="6705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914400" y="457200"/>
            <a:ext cx="7620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chemeClr val="bg1"/>
                </a:solidFill>
              </a:rPr>
              <a:t>Are you ready?</a:t>
            </a:r>
            <a:endParaRPr lang="en-US" sz="6000" b="1" dirty="0">
              <a:solidFill>
                <a:schemeClr val="bg1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5100" y="1549400"/>
            <a:ext cx="4038600" cy="530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626487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Fluency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1371600"/>
            <a:ext cx="5648325" cy="497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6507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228600"/>
            <a:ext cx="6248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From earlier this year</a:t>
            </a:r>
            <a:endParaRPr lang="en-US" sz="40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399" y="1524000"/>
            <a:ext cx="8484781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22128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Why is there a remainder sometimes?</a:t>
            </a:r>
            <a:endParaRPr lang="en-US" dirty="0"/>
          </a:p>
        </p:txBody>
      </p:sp>
      <p:pic>
        <p:nvPicPr>
          <p:cNvPr id="3074" name="Picture 2" descr="Image result for parts of a division proble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7464" y="990598"/>
            <a:ext cx="6814936" cy="3352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4465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was the problem?</a:t>
            </a:r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2054194"/>
            <a:ext cx="6305550" cy="278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47339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52400"/>
            <a:ext cx="8915400" cy="28201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2972578"/>
            <a:ext cx="7543800" cy="38875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16089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961326" y="228600"/>
            <a:ext cx="539564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dirty="0"/>
              <a:t>Teach &amp; Reteach  pg. </a:t>
            </a:r>
            <a:r>
              <a:rPr lang="en-US" sz="4000" dirty="0" smtClean="0"/>
              <a:t>209</a:t>
            </a:r>
            <a:endParaRPr lang="en-US" sz="4000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641" y="936486"/>
            <a:ext cx="7106982" cy="5769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72417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2400"/>
            <a:ext cx="7772400" cy="1470025"/>
          </a:xfrm>
        </p:spPr>
        <p:txBody>
          <a:bodyPr/>
          <a:lstStyle/>
          <a:p>
            <a:r>
              <a:rPr lang="en-US" dirty="0" smtClean="0"/>
              <a:t>Essential Skill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838200"/>
          </a:xfrm>
        </p:spPr>
        <p:txBody>
          <a:bodyPr>
            <a:normAutofit/>
          </a:bodyPr>
          <a:lstStyle/>
          <a:p>
            <a:r>
              <a:rPr lang="en-US" sz="4400" dirty="0" smtClean="0">
                <a:solidFill>
                  <a:schemeClr val="tx1"/>
                </a:solidFill>
              </a:rPr>
              <a:t>Will you be able to do this?</a:t>
            </a:r>
            <a:endParaRPr lang="en-US" sz="4400" dirty="0">
              <a:solidFill>
                <a:schemeClr val="tx1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1596932"/>
              </p:ext>
            </p:extLst>
          </p:nvPr>
        </p:nvGraphicFramePr>
        <p:xfrm>
          <a:off x="228600" y="4343400"/>
          <a:ext cx="8382000" cy="198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4000"/>
                <a:gridCol w="2794000"/>
                <a:gridCol w="2794000"/>
              </a:tblGrid>
              <a:tr h="99060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Yes!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Maybe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No</a:t>
                      </a:r>
                      <a:endParaRPr lang="en-US" sz="4000" dirty="0"/>
                    </a:p>
                  </a:txBody>
                  <a:tcPr/>
                </a:tc>
              </a:tr>
              <a:tr h="9906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85800" y="1676400"/>
            <a:ext cx="7696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/>
              <a:t>I can interpret the remainder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862992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62000"/>
          </a:xfrm>
        </p:spPr>
        <p:txBody>
          <a:bodyPr>
            <a:normAutofit/>
          </a:bodyPr>
          <a:lstStyle/>
          <a:p>
            <a:r>
              <a:rPr lang="en-US" dirty="0" smtClean="0"/>
              <a:t>Teach and Reteach – Pg. 210</a:t>
            </a:r>
            <a:endParaRPr lang="en-US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50" y="838200"/>
            <a:ext cx="9110050" cy="4062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17849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939800"/>
          </a:xfrm>
        </p:spPr>
        <p:txBody>
          <a:bodyPr/>
          <a:lstStyle/>
          <a:p>
            <a:r>
              <a:rPr lang="en-US" dirty="0" smtClean="0"/>
              <a:t>Share and Show – Pg. 212</a:t>
            </a: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14400"/>
            <a:ext cx="8915400" cy="3051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90914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Try again.  Page 212</a:t>
            </a:r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60" y="1219200"/>
            <a:ext cx="8928315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20678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0"/>
            <a:ext cx="6934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/>
              <a:t>The Friday Quiz </a:t>
            </a:r>
            <a:r>
              <a:rPr lang="en-US" sz="3600" dirty="0" smtClean="0"/>
              <a:t>– Pg. 213</a:t>
            </a:r>
            <a:endParaRPr lang="en-US" sz="3600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33" y="990600"/>
            <a:ext cx="8988332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1103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Calculator Problem</a:t>
            </a:r>
            <a:endParaRPr lang="en-US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78" y="533400"/>
            <a:ext cx="9083088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7242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Exit Ticket – Pg. 212</a:t>
            </a:r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562" y="1600200"/>
            <a:ext cx="9179487" cy="373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3834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7591" y="24143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Explain your thinking – pg. 213</a:t>
            </a:r>
            <a:endParaRPr lang="en-US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442329"/>
            <a:ext cx="8001000" cy="3706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4807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684</TotalTime>
  <Words>97</Words>
  <Application>Microsoft Office PowerPoint</Application>
  <PresentationFormat>On-screen Show (4:3)</PresentationFormat>
  <Paragraphs>23</Paragraphs>
  <Slides>17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PowerPoint Presentation</vt:lpstr>
      <vt:lpstr>PowerPoint Presentation</vt:lpstr>
      <vt:lpstr>PowerPoint Presentation</vt:lpstr>
      <vt:lpstr>Fluency</vt:lpstr>
      <vt:lpstr>PowerPoint Presentation</vt:lpstr>
      <vt:lpstr>Why is there a remainder sometimes?</vt:lpstr>
      <vt:lpstr>What was the problem?</vt:lpstr>
      <vt:lpstr>PowerPoint Presentation</vt:lpstr>
      <vt:lpstr>PowerPoint Presentation</vt:lpstr>
      <vt:lpstr>Essential Skill</vt:lpstr>
      <vt:lpstr>Teach and Reteach – Pg. 210</vt:lpstr>
      <vt:lpstr>Share and Show – Pg. 212</vt:lpstr>
      <vt:lpstr>Try again.  Page 212</vt:lpstr>
      <vt:lpstr>PowerPoint Presentation</vt:lpstr>
      <vt:lpstr>Calculator Problem</vt:lpstr>
      <vt:lpstr>Exit Ticket – Pg. 212</vt:lpstr>
      <vt:lpstr>Explain your thinking – pg. 213</vt:lpstr>
    </vt:vector>
  </TitlesOfParts>
  <Company>DOD Education Activity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Mercen, David, Mr., CIV, OSD/DoDEA-Europe</dc:creator>
  <cp:lastModifiedBy>david</cp:lastModifiedBy>
  <cp:revision>160</cp:revision>
  <dcterms:created xsi:type="dcterms:W3CDTF">2018-04-25T09:49:31Z</dcterms:created>
  <dcterms:modified xsi:type="dcterms:W3CDTF">2019-10-22T15:20:15Z</dcterms:modified>
</cp:coreProperties>
</file>