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59" r:id="rId4"/>
    <p:sldId id="260" r:id="rId5"/>
    <p:sldId id="265" r:id="rId6"/>
    <p:sldId id="257" r:id="rId7"/>
    <p:sldId id="270" r:id="rId8"/>
    <p:sldId id="263" r:id="rId9"/>
    <p:sldId id="272" r:id="rId10"/>
    <p:sldId id="262" r:id="rId11"/>
    <p:sldId id="267" r:id="rId12"/>
    <p:sldId id="26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Lesson 3.4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How does learning look</a:t>
            </a:r>
            <a:r>
              <a:rPr lang="en-US" sz="7200" dirty="0" smtClean="0"/>
              <a:t>?</a:t>
            </a:r>
            <a:endParaRPr lang="en-US" sz="7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18376"/>
            <a:ext cx="8001000" cy="536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94"/>
            <a:ext cx="7086600" cy="1790606"/>
          </a:xfrm>
        </p:spPr>
        <p:txBody>
          <a:bodyPr>
            <a:normAutofit/>
          </a:bodyPr>
          <a:lstStyle/>
          <a:p>
            <a:r>
              <a:rPr lang="en-US" dirty="0" smtClean="0"/>
              <a:t>From Earlier This Year</a:t>
            </a:r>
            <a:br>
              <a:rPr lang="en-US" dirty="0" smtClean="0"/>
            </a:br>
            <a:r>
              <a:rPr lang="en-US" dirty="0" smtClean="0"/>
              <a:t>Round to the underlined digit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33600"/>
            <a:ext cx="662178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156775"/>
              </p:ext>
            </p:extLst>
          </p:nvPr>
        </p:nvGraphicFramePr>
        <p:xfrm>
          <a:off x="533400" y="1397000"/>
          <a:ext cx="80772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5638800"/>
                <a:gridCol w="1295400"/>
              </a:tblGrid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20 x 40</a:t>
                      </a:r>
                      <a:r>
                        <a:rPr lang="en-US" sz="3600" baseline="0" dirty="0" smtClean="0"/>
                        <a:t> x 3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30 x 80</a:t>
                      </a:r>
                      <a:r>
                        <a:rPr lang="en-US" sz="3600" baseline="0" dirty="0" smtClean="0"/>
                        <a:t> x 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300 x 400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Pg.163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87" y="762000"/>
            <a:ext cx="903198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solve multiplication with partial products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Share and Show pg.164 </a:t>
            </a:r>
            <a:endParaRPr lang="en-US" sz="4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042988"/>
            <a:ext cx="892492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165</a:t>
            </a:r>
            <a:endParaRPr lang="en-US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6" y="777946"/>
            <a:ext cx="9104768" cy="310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your own – Pg. 165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704975"/>
            <a:ext cx="864870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167 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9" y="739572"/>
            <a:ext cx="9030191" cy="276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0" y="685800"/>
            <a:ext cx="8950476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6" y="1346954"/>
            <a:ext cx="894715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your thinking – pg. 166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001000" cy="4708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96</Words>
  <Application>Microsoft Office PowerPoint</Application>
  <PresentationFormat>On-screen Show (4:3)</PresentationFormat>
  <Paragraphs>26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From Earlier This Year Round to the underlined digit</vt:lpstr>
      <vt:lpstr>Fluency</vt:lpstr>
      <vt:lpstr>Teach &amp; Reteach – Pg.163 </vt:lpstr>
      <vt:lpstr>Essential Skill</vt:lpstr>
      <vt:lpstr>PowerPoint Presentation</vt:lpstr>
      <vt:lpstr>PowerPoint Presentation</vt:lpstr>
      <vt:lpstr>On your own – Pg. 165</vt:lpstr>
      <vt:lpstr>PowerPoint Presentation</vt:lpstr>
      <vt:lpstr>Calculator Problem</vt:lpstr>
      <vt:lpstr>Exit Ticket – Pg. </vt:lpstr>
      <vt:lpstr>Explain your thinking – pg. 166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113</cp:revision>
  <dcterms:created xsi:type="dcterms:W3CDTF">2018-04-25T09:49:31Z</dcterms:created>
  <dcterms:modified xsi:type="dcterms:W3CDTF">2019-10-07T13:35:33Z</dcterms:modified>
</cp:coreProperties>
</file>