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74" r:id="rId3"/>
    <p:sldId id="279" r:id="rId4"/>
    <p:sldId id="260" r:id="rId5"/>
    <p:sldId id="257" r:id="rId6"/>
    <p:sldId id="284" r:id="rId7"/>
    <p:sldId id="277" r:id="rId8"/>
    <p:sldId id="283" r:id="rId9"/>
    <p:sldId id="285" r:id="rId10"/>
    <p:sldId id="262" r:id="rId11"/>
    <p:sldId id="267" r:id="rId12"/>
    <p:sldId id="264" r:id="rId13"/>
    <p:sldId id="27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810" y="-3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11/17/2019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11/17/2019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4</a:t>
            </a:r>
          </a:p>
          <a:p>
            <a:r>
              <a:rPr lang="en-US" dirty="0" smtClean="0"/>
              <a:t>Lesson 4.10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228600"/>
            <a:ext cx="624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From earlier…</a:t>
            </a:r>
            <a:endParaRPr lang="en-US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066800"/>
            <a:ext cx="8893528" cy="1730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2128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76200"/>
            <a:ext cx="670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How much is it?</a:t>
            </a:r>
            <a:endParaRPr lang="en-US" sz="2800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924175"/>
            <a:ext cx="1828800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034797"/>
            <a:ext cx="1828800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933950"/>
            <a:ext cx="1828800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113" y="1000125"/>
            <a:ext cx="1828800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52525"/>
            <a:ext cx="1828800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4816632"/>
            <a:ext cx="1828800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834" y="4848225"/>
            <a:ext cx="1828800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2924175"/>
            <a:ext cx="1828800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870453"/>
            <a:ext cx="1828800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076575"/>
            <a:ext cx="1828800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000125"/>
            <a:ext cx="1828800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1245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74638"/>
            <a:ext cx="5181600" cy="3763962"/>
          </a:xfrm>
        </p:spPr>
        <p:txBody>
          <a:bodyPr>
            <a:normAutofit/>
          </a:bodyPr>
          <a:lstStyle/>
          <a:p>
            <a:r>
              <a:rPr lang="en-US" dirty="0" smtClean="0"/>
              <a:t>Fluency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Division is the inverse of multiplication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24" y="28669"/>
            <a:ext cx="2561376" cy="6773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/>
          <a:lstStyle/>
          <a:p>
            <a:r>
              <a:rPr lang="en-US" dirty="0" smtClean="0"/>
              <a:t>Essential Skill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43000" y="1676400"/>
            <a:ext cx="662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I can divide with </a:t>
            </a:r>
            <a:r>
              <a:rPr lang="en-US" sz="4000" smtClean="0"/>
              <a:t>the algorithm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71600" y="304800"/>
            <a:ext cx="541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Think Back…</a:t>
            </a:r>
            <a:endParaRPr lang="en-US" sz="4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079212"/>
            <a:ext cx="4572000" cy="5113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76400"/>
            <a:ext cx="2448208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2669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61326" y="228600"/>
            <a:ext cx="539564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/>
              <a:t>Teach &amp; </a:t>
            </a:r>
            <a:r>
              <a:rPr lang="en-US" sz="4000" dirty="0" smtClean="0"/>
              <a:t>Reteach pg. 253 </a:t>
            </a:r>
            <a:endParaRPr lang="en-US" sz="4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021" y="1600200"/>
            <a:ext cx="2545980" cy="876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143000"/>
            <a:ext cx="5292471" cy="456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241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61326" y="228600"/>
            <a:ext cx="551106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/>
              <a:t>Teach &amp; Reteach  pg</a:t>
            </a:r>
            <a:r>
              <a:rPr lang="en-US" sz="4000" dirty="0" smtClean="0"/>
              <a:t>. 255 </a:t>
            </a:r>
            <a:endParaRPr lang="en-US" sz="40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904998"/>
            <a:ext cx="8066933" cy="1066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06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447800"/>
            <a:ext cx="8659091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43000" y="152400"/>
            <a:ext cx="556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On your own – Pg. 255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840934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0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 257</a:t>
            </a:r>
            <a:endParaRPr lang="en-US" sz="3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00200"/>
            <a:ext cx="8610600" cy="819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8" y="609600"/>
            <a:ext cx="9057882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Exit Ticket – Pg. 256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219200"/>
            <a:ext cx="6858000" cy="547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3834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91" y="24143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Explain your thinking – pg. 255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1295400"/>
            <a:ext cx="8242687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4807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1280</TotalTime>
  <Words>78</Words>
  <Application>Microsoft Office PowerPoint</Application>
  <PresentationFormat>On-screen Show (4:3)</PresentationFormat>
  <Paragraphs>20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Fluency  Division is the inverse of multiplication</vt:lpstr>
      <vt:lpstr>Essential Skill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Calculator Problem</vt:lpstr>
      <vt:lpstr>Exit Ticket – Pg. 256</vt:lpstr>
      <vt:lpstr>Explain your thinking – pg. 255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225</cp:revision>
  <dcterms:created xsi:type="dcterms:W3CDTF">2018-04-25T09:49:31Z</dcterms:created>
  <dcterms:modified xsi:type="dcterms:W3CDTF">2019-11-17T11:53:49Z</dcterms:modified>
</cp:coreProperties>
</file>