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6" r:id="rId3"/>
    <p:sldId id="274" r:id="rId4"/>
    <p:sldId id="279" r:id="rId5"/>
    <p:sldId id="260" r:id="rId6"/>
    <p:sldId id="257" r:id="rId7"/>
    <p:sldId id="284" r:id="rId8"/>
    <p:sldId id="277" r:id="rId9"/>
    <p:sldId id="283" r:id="rId10"/>
    <p:sldId id="285" r:id="rId11"/>
    <p:sldId id="262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660C5-337A-44A5-9128-25576948BD3D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7EF6C-E23C-4654-9260-C9B0BC990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7EF6C-E23C-4654-9260-C9B0BC9903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3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3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4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8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2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38AD8-2AB3-4182-A33A-F16C15829B5E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59F4-E157-42F5-B638-20F95EBA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0"/>
            <a:ext cx="6400800" cy="1752600"/>
          </a:xfrm>
        </p:spPr>
        <p:txBody>
          <a:bodyPr/>
          <a:lstStyle/>
          <a:p>
            <a:r>
              <a:rPr lang="en-US" dirty="0" smtClean="0"/>
              <a:t>Chapter 4</a:t>
            </a:r>
          </a:p>
          <a:p>
            <a:r>
              <a:rPr lang="en-US" dirty="0" smtClean="0"/>
              <a:t>Lesson 4.10B</a:t>
            </a:r>
            <a:endParaRPr lang="en-US" dirty="0"/>
          </a:p>
        </p:txBody>
      </p:sp>
      <p:pic>
        <p:nvPicPr>
          <p:cNvPr id="1026" name="Picture 2" descr="Go Math! Student Set 2016 Grade 4 | Main photo (Cove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60714"/>
            <a:ext cx="445445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4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Earlier…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371600"/>
            <a:ext cx="837149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90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Spiral Review</a:t>
            </a:r>
            <a:endParaRPr lang="en-US" sz="40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57900"/>
            <a:ext cx="7156612" cy="303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1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much is it?</a:t>
            </a:r>
            <a:endParaRPr lang="en-US" sz="2800" dirty="0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5746750" cy="570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040129"/>
              </p:ext>
            </p:extLst>
          </p:nvPr>
        </p:nvGraphicFramePr>
        <p:xfrm>
          <a:off x="6172200" y="1520825"/>
          <a:ext cx="2590800" cy="403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0800"/>
              </a:tblGrid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60 ÷ 5 = </a:t>
                      </a:r>
                      <a:endParaRPr lang="en-US" dirty="0"/>
                    </a:p>
                  </a:txBody>
                  <a:tcPr/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60 ÷ 4 = </a:t>
                      </a:r>
                      <a:endParaRPr lang="en-US" dirty="0"/>
                    </a:p>
                  </a:txBody>
                  <a:tcPr/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60 ÷ 12 =</a:t>
                      </a:r>
                      <a:endParaRPr lang="en-US" dirty="0"/>
                    </a:p>
                  </a:txBody>
                  <a:tcPr/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60 ÷ 2 = </a:t>
                      </a:r>
                      <a:endParaRPr lang="en-US" dirty="0"/>
                    </a:p>
                  </a:txBody>
                  <a:tcPr/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60 ÷ 10 = </a:t>
                      </a:r>
                      <a:endParaRPr lang="en-US" dirty="0"/>
                    </a:p>
                  </a:txBody>
                  <a:tcPr/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lang="en-US" dirty="0" smtClean="0"/>
                        <a:t>12 ÷ 4 =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24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5181600" cy="3763962"/>
          </a:xfrm>
        </p:spPr>
        <p:txBody>
          <a:bodyPr>
            <a:normAutofit/>
          </a:bodyPr>
          <a:lstStyle/>
          <a:p>
            <a:r>
              <a:rPr lang="en-US" dirty="0" smtClean="0"/>
              <a:t>Fluency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Division is the inverse of multiplication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" y="28669"/>
            <a:ext cx="2561376" cy="677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5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Essential Skill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838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Will you be able to do this?</a:t>
            </a:r>
            <a:endParaRPr lang="en-US" sz="4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96932"/>
              </p:ext>
            </p:extLst>
          </p:nvPr>
        </p:nvGraphicFramePr>
        <p:xfrm>
          <a:off x="228600" y="4343400"/>
          <a:ext cx="8382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Yes!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Maybe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No</a:t>
                      </a:r>
                      <a:endParaRPr lang="en-US" sz="40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6764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 can divide with the algorithm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299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600" y="3048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Think Back…</a:t>
            </a:r>
            <a:endParaRPr lang="en-US" sz="48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508"/>
            <a:ext cx="595312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35797"/>
            <a:ext cx="2133600" cy="62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66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28007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Think Back…</a:t>
            </a:r>
            <a:endParaRPr lang="en-US" sz="4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36486"/>
            <a:ext cx="4724400" cy="5781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1326" y="228600"/>
            <a:ext cx="48591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Let’s Review    pg. 255 </a:t>
            </a:r>
            <a:endParaRPr lang="en-US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4998"/>
            <a:ext cx="8066933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7800"/>
            <a:ext cx="8659091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1524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Let’s Review – Pg. 255</a:t>
            </a:r>
            <a:endParaRPr lang="en-US" sz="4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2760"/>
            <a:ext cx="8659090" cy="5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3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REVIEW:   The Friday Quiz </a:t>
            </a:r>
            <a:r>
              <a:rPr lang="en-US" sz="3600" dirty="0" smtClean="0"/>
              <a:t>– Pg. 257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3384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1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Calculator Problem</a:t>
            </a:r>
            <a:endParaRPr 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" y="685800"/>
            <a:ext cx="9100761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88</Words>
  <Application>Microsoft Office PowerPoint</Application>
  <PresentationFormat>On-screen Show (4:3)</PresentationFormat>
  <Paragraphs>25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From Earlier…</vt:lpstr>
      <vt:lpstr>PowerPoint Presentation</vt:lpstr>
      <vt:lpstr>PowerPoint Presentation</vt:lpstr>
      <vt:lpstr>Fluency  Division is the inverse of multiplication</vt:lpstr>
      <vt:lpstr>Essential Skill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 Problem</vt:lpstr>
    </vt:vector>
  </TitlesOfParts>
  <Company>DOD Education Activity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Mercen, David, Mr., CIV, OSD/DoDEA-Europe</dc:creator>
  <cp:lastModifiedBy>david</cp:lastModifiedBy>
  <cp:revision>227</cp:revision>
  <dcterms:created xsi:type="dcterms:W3CDTF">2018-04-25T09:49:31Z</dcterms:created>
  <dcterms:modified xsi:type="dcterms:W3CDTF">2019-11-20T15:49:17Z</dcterms:modified>
</cp:coreProperties>
</file>