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4" r:id="rId3"/>
    <p:sldId id="260" r:id="rId4"/>
    <p:sldId id="257" r:id="rId5"/>
    <p:sldId id="284" r:id="rId6"/>
    <p:sldId id="288" r:id="rId7"/>
    <p:sldId id="277" r:id="rId8"/>
    <p:sldId id="283" r:id="rId9"/>
    <p:sldId id="262" r:id="rId10"/>
    <p:sldId id="267" r:id="rId11"/>
    <p:sldId id="286" r:id="rId12"/>
    <p:sldId id="28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4</a:t>
            </a:r>
          </a:p>
          <a:p>
            <a:r>
              <a:rPr lang="en-US" dirty="0" smtClean="0"/>
              <a:t>Lesson 4.11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92018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Earlier…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6800"/>
            <a:ext cx="910492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4" y="28669"/>
            <a:ext cx="2561376" cy="677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6764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 can divide with the algorithm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0" y="0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Teach and Reteach</a:t>
            </a:r>
            <a:endParaRPr lang="en-US" sz="4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8806111" cy="175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75536"/>
            <a:ext cx="1742442" cy="70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66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19200"/>
            <a:ext cx="9095619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3600" y="228600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Let’s Review…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89808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0370"/>
            <a:ext cx="48926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On your own – Pg. 261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9395"/>
            <a:ext cx="904875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38610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Practice – pg. 263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091487" cy="103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</a:t>
            </a:r>
            <a:r>
              <a:rPr lang="en-US" sz="4000" b="1" dirty="0" smtClean="0"/>
              <a:t>Quiz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869051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08" y="685800"/>
            <a:ext cx="9061426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262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199"/>
            <a:ext cx="9067800" cy="401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16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your thinking – Pg. 263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3" y="1295400"/>
            <a:ext cx="895144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898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</TotalTime>
  <Words>65</Words>
  <Application>Microsoft Office PowerPoint</Application>
  <PresentationFormat>On-screen Show (4:3)</PresentationFormat>
  <Paragraphs>19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Fluency  Division is the inverse of multiplication</vt:lpstr>
      <vt:lpstr>Essential Skill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262</vt:lpstr>
      <vt:lpstr>Explain your thinking – Pg. 263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242</cp:revision>
  <dcterms:created xsi:type="dcterms:W3CDTF">2018-04-25T09:49:31Z</dcterms:created>
  <dcterms:modified xsi:type="dcterms:W3CDTF">2019-11-19T16:04:12Z</dcterms:modified>
</cp:coreProperties>
</file>