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71" r:id="rId3"/>
    <p:sldId id="278" r:id="rId4"/>
    <p:sldId id="260" r:id="rId5"/>
    <p:sldId id="274" r:id="rId6"/>
    <p:sldId id="277" r:id="rId7"/>
    <p:sldId id="257" r:id="rId8"/>
    <p:sldId id="276" r:id="rId9"/>
    <p:sldId id="272" r:id="rId10"/>
    <p:sldId id="262" r:id="rId11"/>
    <p:sldId id="267" r:id="rId12"/>
    <p:sldId id="264" r:id="rId13"/>
    <p:sldId id="273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D660C5-337A-44A5-9128-25576948BD3D}" type="datetimeFigureOut">
              <a:rPr lang="en-US" smtClean="0"/>
              <a:t>11/3/2019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D7EF6C-E23C-4654-9260-C9B0BC990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394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7EF6C-E23C-4654-9260-C9B0BC9903B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333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11/3/2019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632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11/3/2019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020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11/3/2019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107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11/3/2019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346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11/3/2019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404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11/3/2019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69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11/3/2019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987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11/3/2019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936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11/3/2019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528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11/3/2019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98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11/3/2019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322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F38AD8-2AB3-4182-A33A-F16C15829B5E}" type="datetimeFigureOut">
              <a:rPr lang="en-US" smtClean="0"/>
              <a:t>11/3/2019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741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0"/>
            <a:ext cx="6400800" cy="1752600"/>
          </a:xfrm>
        </p:spPr>
        <p:txBody>
          <a:bodyPr/>
          <a:lstStyle/>
          <a:p>
            <a:r>
              <a:rPr lang="en-US" dirty="0" smtClean="0"/>
              <a:t>Chapter 4</a:t>
            </a:r>
          </a:p>
          <a:p>
            <a:r>
              <a:rPr lang="en-US" dirty="0" smtClean="0"/>
              <a:t>Lesson 4.4</a:t>
            </a:r>
            <a:endParaRPr lang="en-US" dirty="0"/>
          </a:p>
        </p:txBody>
      </p:sp>
      <p:pic>
        <p:nvPicPr>
          <p:cNvPr id="1026" name="Picture 2" descr="Go Math! Student Set 2016 Grade 4 | Main photo (Cover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360714"/>
            <a:ext cx="4454452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400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-37722"/>
            <a:ext cx="7696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/>
              <a:t>What does learning look like</a:t>
            </a:r>
            <a:r>
              <a:rPr lang="en-US" sz="5400" dirty="0" smtClean="0"/>
              <a:t>?</a:t>
            </a:r>
            <a:endParaRPr lang="en-US" sz="5400" dirty="0"/>
          </a:p>
        </p:txBody>
      </p:sp>
      <p:pic>
        <p:nvPicPr>
          <p:cNvPr id="2050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49945"/>
            <a:ext cx="9144000" cy="5908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4096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" y="76200"/>
            <a:ext cx="8991600" cy="6705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914400" y="457200"/>
            <a:ext cx="7620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chemeClr val="bg1"/>
                </a:solidFill>
              </a:rPr>
              <a:t>What does this show?</a:t>
            </a:r>
            <a:endParaRPr lang="en-US" sz="6000" b="1" dirty="0">
              <a:solidFill>
                <a:schemeClr val="bg1"/>
              </a:solidFill>
            </a:endParaRPr>
          </a:p>
        </p:txBody>
      </p:sp>
      <p:pic>
        <p:nvPicPr>
          <p:cNvPr id="1026" name="Picture 2" descr="Image result for divis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496334"/>
            <a:ext cx="8534400" cy="3900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2648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Fluency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1447800"/>
            <a:ext cx="4495800" cy="4936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6507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71600" y="0"/>
            <a:ext cx="6248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From Earlier…</a:t>
            </a:r>
            <a:endParaRPr lang="en-US" sz="40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6634" y="707886"/>
            <a:ext cx="6096000" cy="5969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2128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961326" y="228600"/>
            <a:ext cx="539564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/>
              <a:t>Teach &amp; Reteach  pg. </a:t>
            </a:r>
            <a:r>
              <a:rPr lang="en-US" sz="4000" dirty="0" smtClean="0"/>
              <a:t>215</a:t>
            </a:r>
            <a:endParaRPr lang="en-US" sz="40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222" y="989059"/>
            <a:ext cx="8991600" cy="5641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2417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0"/>
            <a:ext cx="7772400" cy="1470025"/>
          </a:xfrm>
        </p:spPr>
        <p:txBody>
          <a:bodyPr/>
          <a:lstStyle/>
          <a:p>
            <a:r>
              <a:rPr lang="en-US" dirty="0" smtClean="0"/>
              <a:t>Essential Skill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838200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tx1"/>
                </a:solidFill>
              </a:rPr>
              <a:t>Will you be able to do this?</a:t>
            </a:r>
            <a:endParaRPr lang="en-US" sz="4400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596932"/>
              </p:ext>
            </p:extLst>
          </p:nvPr>
        </p:nvGraphicFramePr>
        <p:xfrm>
          <a:off x="228600" y="4343400"/>
          <a:ext cx="838200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4000"/>
                <a:gridCol w="2794000"/>
                <a:gridCol w="2794000"/>
              </a:tblGrid>
              <a:tr h="99060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Yes!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Maybe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No</a:t>
                      </a:r>
                      <a:endParaRPr lang="en-US" sz="4000" dirty="0"/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85800" y="1676400"/>
            <a:ext cx="76962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I can divide tens, hundreds, thousands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862992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2000"/>
          </a:xfrm>
        </p:spPr>
        <p:txBody>
          <a:bodyPr>
            <a:normAutofit/>
          </a:bodyPr>
          <a:lstStyle/>
          <a:p>
            <a:r>
              <a:rPr lang="en-US" dirty="0" smtClean="0"/>
              <a:t>Teach and Reteach – Pg. 216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843858"/>
            <a:ext cx="6477000" cy="598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7849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939800"/>
          </a:xfrm>
        </p:spPr>
        <p:txBody>
          <a:bodyPr/>
          <a:lstStyle/>
          <a:p>
            <a:r>
              <a:rPr lang="en-US" dirty="0" smtClean="0"/>
              <a:t>On your own – Pg. 216 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990600"/>
            <a:ext cx="8819580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0914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0"/>
            <a:ext cx="6934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The WEDNESDAY Quiz </a:t>
            </a:r>
            <a:r>
              <a:rPr lang="en-US" sz="3600" dirty="0" smtClean="0"/>
              <a:t>– Pg. 219</a:t>
            </a:r>
            <a:endParaRPr lang="en-US" sz="36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772" y="838200"/>
            <a:ext cx="9128802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1103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Calculator Problem</a:t>
            </a:r>
            <a:endParaRPr 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15" y="609600"/>
            <a:ext cx="9087689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7242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Exit Ticket – Pg. 218</a:t>
            </a:r>
            <a:endParaRPr 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143000"/>
            <a:ext cx="8984202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3834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7591" y="24143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Explain your thinking – pg. 217</a:t>
            </a:r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66800"/>
            <a:ext cx="9175339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4807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727</TotalTime>
  <Words>84</Words>
  <Application>Microsoft Office PowerPoint</Application>
  <PresentationFormat>On-screen Show (4:3)</PresentationFormat>
  <Paragraphs>20</Paragraphs>
  <Slides>13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PowerPoint Presentation</vt:lpstr>
      <vt:lpstr>PowerPoint Presentation</vt:lpstr>
      <vt:lpstr>PowerPoint Presentation</vt:lpstr>
      <vt:lpstr>Fluency</vt:lpstr>
      <vt:lpstr>PowerPoint Presentation</vt:lpstr>
      <vt:lpstr>PowerPoint Presentation</vt:lpstr>
      <vt:lpstr>Essential Skill</vt:lpstr>
      <vt:lpstr>Teach and Reteach – Pg. 216</vt:lpstr>
      <vt:lpstr>On your own – Pg. 216 </vt:lpstr>
      <vt:lpstr>PowerPoint Presentation</vt:lpstr>
      <vt:lpstr>Calculator Problem</vt:lpstr>
      <vt:lpstr>Exit Ticket – Pg. 218</vt:lpstr>
      <vt:lpstr>Explain your thinking – pg. 217</vt:lpstr>
    </vt:vector>
  </TitlesOfParts>
  <Company>DOD Education Activity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Mercen, David, Mr., CIV, OSD/DoDEA-Europe</dc:creator>
  <cp:lastModifiedBy>david</cp:lastModifiedBy>
  <cp:revision>166</cp:revision>
  <dcterms:created xsi:type="dcterms:W3CDTF">2018-04-25T09:49:31Z</dcterms:created>
  <dcterms:modified xsi:type="dcterms:W3CDTF">2019-11-03T06:49:29Z</dcterms:modified>
</cp:coreProperties>
</file>