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4" r:id="rId3"/>
    <p:sldId id="271" r:id="rId4"/>
    <p:sldId id="260" r:id="rId5"/>
    <p:sldId id="278" r:id="rId6"/>
    <p:sldId id="279" r:id="rId7"/>
    <p:sldId id="280" r:id="rId8"/>
    <p:sldId id="281" r:id="rId9"/>
    <p:sldId id="277" r:id="rId10"/>
    <p:sldId id="257" r:id="rId11"/>
    <p:sldId id="276" r:id="rId12"/>
    <p:sldId id="272" r:id="rId13"/>
    <p:sldId id="262" r:id="rId14"/>
    <p:sldId id="267" r:id="rId15"/>
    <p:sldId id="264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36486"/>
            <a:ext cx="7881718" cy="270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does it take to concentrate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001000" cy="574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685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Concept Development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870731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432" y="1905000"/>
            <a:ext cx="5562600" cy="3193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57" y="2286000"/>
            <a:ext cx="3124200" cy="196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38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17837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30480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area model for division</a:t>
            </a:r>
            <a:endParaRPr lang="en-US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4086225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1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24743"/>
            <a:ext cx="6557962" cy="447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381000"/>
            <a:ext cx="88106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05634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057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511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pg</a:t>
            </a:r>
            <a:r>
              <a:rPr lang="en-US" sz="4000" dirty="0" smtClean="0"/>
              <a:t>. 227 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3812"/>
            <a:ext cx="8229600" cy="404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0" y="1219200"/>
            <a:ext cx="7772400" cy="76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divide using the distributive property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Share and Show – Pg. 229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05444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On your own – Pg.229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19200"/>
            <a:ext cx="8837309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231 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03300"/>
            <a:ext cx="8941764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62" y="533400"/>
            <a:ext cx="907578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230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399"/>
            <a:ext cx="9144000" cy="3666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229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019800" cy="593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84</Words>
  <Application>Microsoft Office PowerPoint</Application>
  <PresentationFormat>On-screen Show (4:3)</PresentationFormat>
  <Paragraphs>21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Fluency  Division is the inverse of multiplication</vt:lpstr>
      <vt:lpstr>Concept Development</vt:lpstr>
      <vt:lpstr>PowerPoint Presentation</vt:lpstr>
      <vt:lpstr>PowerPoint Presentation</vt:lpstr>
      <vt:lpstr>PowerPoint Presentation</vt:lpstr>
      <vt:lpstr>PowerPoint Presentation</vt:lpstr>
      <vt:lpstr>Essential Skill</vt:lpstr>
      <vt:lpstr>Share and Show – Pg. 229</vt:lpstr>
      <vt:lpstr>On your own – Pg.229 </vt:lpstr>
      <vt:lpstr>PowerPoint Presentation</vt:lpstr>
      <vt:lpstr>Calculator Problem</vt:lpstr>
      <vt:lpstr>Exit Ticket – Pg. 230 </vt:lpstr>
      <vt:lpstr>Explain your thinking – pg. 229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184</cp:revision>
  <dcterms:created xsi:type="dcterms:W3CDTF">2018-04-25T09:49:31Z</dcterms:created>
  <dcterms:modified xsi:type="dcterms:W3CDTF">2019-11-10T06:22:23Z</dcterms:modified>
</cp:coreProperties>
</file>