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4" r:id="rId3"/>
    <p:sldId id="260" r:id="rId4"/>
    <p:sldId id="279" r:id="rId5"/>
    <p:sldId id="284" r:id="rId6"/>
    <p:sldId id="282" r:id="rId7"/>
    <p:sldId id="277" r:id="rId8"/>
    <p:sldId id="257" r:id="rId9"/>
    <p:sldId id="283" r:id="rId10"/>
    <p:sldId id="262" r:id="rId11"/>
    <p:sldId id="267" r:id="rId12"/>
    <p:sldId id="264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4</a:t>
            </a:r>
          </a:p>
          <a:p>
            <a:r>
              <a:rPr lang="en-US" dirty="0" smtClean="0"/>
              <a:t>Lesson 4.8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Review… Draw a bar model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99" y="1371600"/>
            <a:ext cx="7297479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Division is the inverse of multiplication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0800" cy="679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7620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How could you divide these oranges evenly?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28750"/>
            <a:ext cx="723900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4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219200"/>
            <a:ext cx="5905500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7800" y="228600"/>
            <a:ext cx="6172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72</a:t>
            </a:r>
            <a:r>
              <a:rPr lang="en-US" sz="8800" dirty="0" smtClean="0">
                <a:latin typeface="Arabic Typesetting"/>
                <a:cs typeface="Arabic Typesetting"/>
              </a:rPr>
              <a:t>¢</a:t>
            </a:r>
            <a:r>
              <a:rPr lang="en-US" sz="5400" dirty="0" smtClean="0"/>
              <a:t> ÷ 3 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35052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42211" y="4572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56388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2669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28600"/>
            <a:ext cx="56457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Teach &amp; </a:t>
            </a:r>
            <a:r>
              <a:rPr lang="en-US" sz="4000" dirty="0" smtClean="0"/>
              <a:t>Reteach – Pg. 241</a:t>
            </a:r>
            <a:endParaRPr lang="en-US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6486"/>
            <a:ext cx="4800600" cy="82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C:\Users\david\AppData\Local\Temp\SNAGHTML7e2713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308" y="2145671"/>
            <a:ext cx="5549387" cy="47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31886" y="32657"/>
            <a:ext cx="52802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Teach &amp; </a:t>
            </a:r>
            <a:r>
              <a:rPr lang="en-US" sz="4000" dirty="0" smtClean="0"/>
              <a:t>Reteach pg.242 </a:t>
            </a:r>
            <a:endParaRPr lang="en-US" sz="4000" dirty="0"/>
          </a:p>
        </p:txBody>
      </p:sp>
      <p:pic>
        <p:nvPicPr>
          <p:cNvPr id="5122" name="Picture 2" descr="C:\Users\david\AppData\Local\Temp\SNAGHTML7e4b44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4703"/>
            <a:ext cx="9144000" cy="547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33600" y="685800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Who is right?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7241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08364" y="1663987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I can subtract using repeated subtraction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28600"/>
            <a:ext cx="46988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On Your Own  pg.243 </a:t>
            </a:r>
            <a:endParaRPr lang="en-US" sz="4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71600"/>
            <a:ext cx="891420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Pg.245 </a:t>
            </a:r>
            <a:endParaRPr lang="en-US" sz="3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2" y="914400"/>
            <a:ext cx="885998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44000" cy="571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244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32130"/>
            <a:ext cx="7239000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91" y="24143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Explain your thinking – pg.245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6096000" cy="319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80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</TotalTime>
  <Words>84</Words>
  <Application>Microsoft Office PowerPoint</Application>
  <PresentationFormat>On-screen Show (4:3)</PresentationFormat>
  <Paragraphs>24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Fluency  Division is the inverse of multiplication</vt:lpstr>
      <vt:lpstr>PowerPoint Presentation</vt:lpstr>
      <vt:lpstr>PowerPoint Presentation</vt:lpstr>
      <vt:lpstr>PowerPoint Presentation</vt:lpstr>
      <vt:lpstr>PowerPoint Presentation</vt:lpstr>
      <vt:lpstr>Essential Skill</vt:lpstr>
      <vt:lpstr>PowerPoint Presentation</vt:lpstr>
      <vt:lpstr>PowerPoint Presentation</vt:lpstr>
      <vt:lpstr>Calculator Problem</vt:lpstr>
      <vt:lpstr>Exit Ticket – Pg. 244</vt:lpstr>
      <vt:lpstr>Explain your thinking – pg.245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210</cp:revision>
  <dcterms:created xsi:type="dcterms:W3CDTF">2018-04-25T09:49:31Z</dcterms:created>
  <dcterms:modified xsi:type="dcterms:W3CDTF">2019-11-13T14:55:20Z</dcterms:modified>
</cp:coreProperties>
</file>