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60" r:id="rId4"/>
    <p:sldId id="274" r:id="rId5"/>
    <p:sldId id="277" r:id="rId6"/>
    <p:sldId id="257" r:id="rId7"/>
    <p:sldId id="276" r:id="rId8"/>
    <p:sldId id="272" r:id="rId9"/>
    <p:sldId id="262" r:id="rId10"/>
    <p:sldId id="267" r:id="rId11"/>
    <p:sldId id="264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2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smtClean="0"/>
              <a:t>Lesson 4.5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-37722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What if you are stuck</a:t>
            </a:r>
            <a:r>
              <a:rPr lang="en-US" sz="5400" dirty="0" smtClean="0"/>
              <a:t>?</a:t>
            </a:r>
            <a:endParaRPr lang="en-US" sz="5400" dirty="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892952"/>
            <a:ext cx="8991600" cy="598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71600"/>
            <a:ext cx="3962400" cy="439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From earlier….</a:t>
            </a:r>
          </a:p>
          <a:p>
            <a:pPr algn="ctr"/>
            <a:r>
              <a:rPr lang="en-US" sz="4000" dirty="0" smtClean="0"/>
              <a:t>write the whole problem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02903"/>
            <a:ext cx="8939306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5395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Teach &amp; Reteach  </a:t>
            </a:r>
            <a:r>
              <a:rPr lang="en-US" sz="4000" dirty="0" smtClean="0"/>
              <a:t>pg.221 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990600"/>
            <a:ext cx="8840091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3716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I can estimate quotients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Teach and Reteach – Pg.222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362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4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39800"/>
          </a:xfrm>
        </p:spPr>
        <p:txBody>
          <a:bodyPr/>
          <a:lstStyle/>
          <a:p>
            <a:r>
              <a:rPr lang="en-US" dirty="0" smtClean="0"/>
              <a:t>On your own – Pg. 222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1100"/>
            <a:ext cx="9144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WEDNESDAY Quiz </a:t>
            </a:r>
            <a:r>
              <a:rPr lang="en-US" sz="3600" dirty="0" smtClean="0"/>
              <a:t>– Pg.225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282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9144000" cy="570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223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19200"/>
            <a:ext cx="905346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91" y="24143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Explain your thinking – pg. 222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" y="990600"/>
            <a:ext cx="8373984" cy="460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73</Words>
  <Application>Microsoft Office PowerPoint</Application>
  <PresentationFormat>On-screen Show (4:3)</PresentationFormat>
  <Paragraphs>20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Fluency</vt:lpstr>
      <vt:lpstr>PowerPoint Presentation</vt:lpstr>
      <vt:lpstr>PowerPoint Presentation</vt:lpstr>
      <vt:lpstr>Essential Skill</vt:lpstr>
      <vt:lpstr>Teach and Reteach – Pg.222 </vt:lpstr>
      <vt:lpstr>On your own – Pg. 222</vt:lpstr>
      <vt:lpstr>PowerPoint Presentation</vt:lpstr>
      <vt:lpstr>Calculator Problem</vt:lpstr>
      <vt:lpstr>Exit Ticket – Pg. 223</vt:lpstr>
      <vt:lpstr>Explain your thinking – pg. 222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171</cp:revision>
  <dcterms:created xsi:type="dcterms:W3CDTF">2018-04-25T09:49:31Z</dcterms:created>
  <dcterms:modified xsi:type="dcterms:W3CDTF">2019-11-04T15:49:20Z</dcterms:modified>
</cp:coreProperties>
</file>