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9" r:id="rId4"/>
    <p:sldId id="260" r:id="rId5"/>
    <p:sldId id="274" r:id="rId6"/>
    <p:sldId id="257" r:id="rId7"/>
    <p:sldId id="276" r:id="rId8"/>
    <p:sldId id="273" r:id="rId9"/>
    <p:sldId id="263" r:id="rId10"/>
    <p:sldId id="275" r:id="rId11"/>
    <p:sldId id="27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2</a:t>
            </a:r>
          </a:p>
          <a:p>
            <a:r>
              <a:rPr lang="en-US" dirty="0" smtClean="0"/>
              <a:t>Lesson </a:t>
            </a:r>
            <a:r>
              <a:rPr lang="en-US" smtClean="0"/>
              <a:t>2.12  Review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906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Who learns?</a:t>
            </a:r>
            <a:endParaRPr lang="en-US" sz="7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1264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94"/>
            <a:ext cx="6248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From </a:t>
            </a:r>
            <a:r>
              <a:rPr lang="en-US" dirty="0" smtClean="0"/>
              <a:t>Earlier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47" y="1371600"/>
            <a:ext cx="8021053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01" y="838200"/>
            <a:ext cx="885825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Solve This….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2438400"/>
            <a:ext cx="739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/>
              <a:t>2 x 3 + 4 x 5 – 6 =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4071875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16764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solve multi-step equations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how can you have any pudding if you don't eat your me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-1"/>
            <a:ext cx="6858000" cy="684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42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of Operations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257800" y="1676400"/>
            <a:ext cx="3594100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2133600"/>
            <a:ext cx="4724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Multiply and divide </a:t>
            </a:r>
          </a:p>
          <a:p>
            <a:r>
              <a:rPr lang="en-US" sz="4400" b="1" dirty="0" smtClean="0"/>
              <a:t>before you </a:t>
            </a:r>
          </a:p>
          <a:p>
            <a:r>
              <a:rPr lang="en-US" sz="4400" b="1" dirty="0" smtClean="0"/>
              <a:t>add or subtract</a:t>
            </a:r>
          </a:p>
          <a:p>
            <a:endParaRPr lang="en-US" sz="4400" b="1" dirty="0"/>
          </a:p>
          <a:p>
            <a:r>
              <a:rPr lang="en-US" sz="4400" b="1" dirty="0" smtClean="0"/>
              <a:t>Do the hard stuff first!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093380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7057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Share and Show – Pg. 132 </a:t>
            </a:r>
            <a:endParaRPr lang="en-US" sz="4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2" y="734943"/>
            <a:ext cx="905933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of Operations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75229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297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8" y="95250"/>
            <a:ext cx="6867525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5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70</Words>
  <Application>Microsoft Office PowerPoint</Application>
  <PresentationFormat>On-screen Show 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From Earlier</vt:lpstr>
      <vt:lpstr>Fluency</vt:lpstr>
      <vt:lpstr>Solve This….</vt:lpstr>
      <vt:lpstr>Essential Skill</vt:lpstr>
      <vt:lpstr>PowerPoint Presentation</vt:lpstr>
      <vt:lpstr>Order of Operations</vt:lpstr>
      <vt:lpstr>PowerPoint Presentation</vt:lpstr>
      <vt:lpstr>Order of Operations</vt:lpstr>
      <vt:lpstr>PowerPoint Presentation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93</cp:revision>
  <dcterms:created xsi:type="dcterms:W3CDTF">2018-04-25T09:49:31Z</dcterms:created>
  <dcterms:modified xsi:type="dcterms:W3CDTF">2019-12-09T18:03:38Z</dcterms:modified>
</cp:coreProperties>
</file>