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4" r:id="rId3"/>
    <p:sldId id="260" r:id="rId4"/>
    <p:sldId id="289" r:id="rId5"/>
    <p:sldId id="287" r:id="rId6"/>
    <p:sldId id="257" r:id="rId7"/>
    <p:sldId id="283" r:id="rId8"/>
    <p:sldId id="285" r:id="rId9"/>
    <p:sldId id="277" r:id="rId10"/>
    <p:sldId id="288" r:id="rId11"/>
    <p:sldId id="262" r:id="rId12"/>
    <p:sldId id="267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5</a:t>
            </a:r>
          </a:p>
          <a:p>
            <a:r>
              <a:rPr lang="en-US" dirty="0" smtClean="0"/>
              <a:t>Lesson 5.1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Earlier…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1"/>
            <a:ext cx="2286000" cy="196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2920"/>
            <a:ext cx="3657600" cy="635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" y="0"/>
            <a:ext cx="2571939" cy="685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533400"/>
            <a:ext cx="654949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Find the Factors of 18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60629"/>
            <a:ext cx="5915025" cy="45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14600"/>
            <a:ext cx="3789760" cy="187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03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6764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 can find factors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5395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Share and Show – pg. 280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40258"/>
            <a:ext cx="9011861" cy="3174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524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Share and Show – Pg. 280 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67831"/>
            <a:ext cx="6419850" cy="545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93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48926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On your own– Pg. 281 </a:t>
            </a:r>
            <a:endParaRPr lang="en-US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936486"/>
            <a:ext cx="88677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Solving – pg. 281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2225"/>
            <a:ext cx="8305800" cy="5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07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Pg.283 </a:t>
            </a:r>
            <a:endParaRPr lang="en-US" sz="3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011849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896888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282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905000"/>
            <a:ext cx="879736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72</Words>
  <Application>Microsoft Office PowerPoint</Application>
  <PresentationFormat>On-screen Show (4:3)</PresentationFormat>
  <Paragraphs>19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Fluency  Division is the inverse of multiplication</vt:lpstr>
      <vt:lpstr>PowerPoint Presentation</vt:lpstr>
      <vt:lpstr>PowerPoint Presentation</vt:lpstr>
      <vt:lpstr>Essential Skill</vt:lpstr>
      <vt:lpstr>PowerPoint Presentation</vt:lpstr>
      <vt:lpstr>PowerPoint Presentation</vt:lpstr>
      <vt:lpstr>PowerPoint Presentation</vt:lpstr>
      <vt:lpstr>Problem Solving – pg. 281</vt:lpstr>
      <vt:lpstr>PowerPoint Presentation</vt:lpstr>
      <vt:lpstr>Calculator Problem</vt:lpstr>
      <vt:lpstr>Exit Ticket – pg. 282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254</cp:revision>
  <dcterms:created xsi:type="dcterms:W3CDTF">2018-04-25T09:49:31Z</dcterms:created>
  <dcterms:modified xsi:type="dcterms:W3CDTF">2019-12-01T07:39:19Z</dcterms:modified>
</cp:coreProperties>
</file>